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68" r:id="rId6"/>
    <p:sldId id="271" r:id="rId7"/>
    <p:sldId id="267" r:id="rId8"/>
    <p:sldId id="272" r:id="rId9"/>
    <p:sldId id="273" r:id="rId10"/>
    <p:sldId id="274" r:id="rId11"/>
    <p:sldId id="275" r:id="rId12"/>
    <p:sldId id="262" r:id="rId13"/>
    <p:sldId id="263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0"/>
  </p:normalViewPr>
  <p:slideViewPr>
    <p:cSldViewPr>
      <p:cViewPr varScale="1">
        <p:scale>
          <a:sx n="153" d="100"/>
          <a:sy n="153" d="100"/>
        </p:scale>
        <p:origin x="8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2019/2/12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:a16="http://schemas.microsoft.com/office/drawing/2014/main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:a16="http://schemas.microsoft.com/office/drawing/2014/main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:a16="http://schemas.microsoft.com/office/drawing/2014/main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:a16="http://schemas.microsoft.com/office/drawing/2014/main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:a16="http://schemas.microsoft.com/office/drawing/2014/main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:a16="http://schemas.microsoft.com/office/drawing/2014/main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4866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95</Words>
  <Application>Microsoft Macintosh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Michael Lagally</cp:lastModifiedBy>
  <cp:revision>20</cp:revision>
  <dcterms:created xsi:type="dcterms:W3CDTF">2017-08-30T11:33:56Z</dcterms:created>
  <dcterms:modified xsi:type="dcterms:W3CDTF">2019-02-12T12:53:07Z</dcterms:modified>
</cp:coreProperties>
</file>