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3" r:id="rId5"/>
    <p:sldId id="265" r:id="rId6"/>
    <p:sldId id="267" r:id="rId7"/>
    <p:sldId id="257" r:id="rId8"/>
    <p:sldId id="261" r:id="rId9"/>
    <p:sldId id="259" r:id="rId10"/>
    <p:sldId id="264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50" dt="2019-03-21T15:33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2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7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8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=""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=""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=""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=""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=""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=""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=""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=""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=""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=""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=""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=""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=""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=""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=""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Server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=""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=""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=""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=""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=""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=""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=""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=""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=""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=""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=""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0112AFBD-461E-4171-93BA-9928E070A0D5}"/>
              </a:ext>
            </a:extLst>
          </p:cNvPr>
          <p:cNvSpPr txBox="1"/>
          <p:nvPr/>
        </p:nvSpPr>
        <p:spPr>
          <a:xfrm>
            <a:off x="-429373" y="2450161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5639678" y="2450161"/>
            <a:ext cx="87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Proxy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7F60A16A-9215-4D32-A02A-32AD4AFC1AC3}"/>
              </a:ext>
            </a:extLst>
          </p:cNvPr>
          <p:cNvSpPr txBox="1"/>
          <p:nvPr/>
        </p:nvSpPr>
        <p:spPr>
          <a:xfrm>
            <a:off x="11138944" y="2450161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5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167728" y="2457485"/>
            <a:ext cx="11854744" cy="2318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Consumed Thing</a:t>
            </a:r>
            <a:endParaRPr kumimoji="1" lang="ja-JP" altLang="en-US" sz="14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3042621" y="3060885"/>
            <a:ext cx="1661961" cy="667707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=""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=""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=""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Exposed Thing</a:t>
            </a:r>
            <a:endParaRPr kumimoji="1" lang="ja-JP" altLang="en-US" sz="1400" dirty="0"/>
          </a:p>
        </p:txBody>
      </p:sp>
      <p:grpSp>
        <p:nvGrpSpPr>
          <p:cNvPr id="38" name="Group 38">
            <a:extLst>
              <a:ext uri="{FF2B5EF4-FFF2-40B4-BE49-F238E27FC236}">
                <a16:creationId xmlns=""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573999" y="3054716"/>
            <a:ext cx="1661961" cy="667707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=""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/>
              </a:r>
              <a:b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=""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=""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=""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=""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=""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=""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=""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=""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5526048" y="2836438"/>
            <a:ext cx="126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Intermediary</a:t>
            </a:r>
            <a:endParaRPr kumimoji="1" lang="ja-JP" altLang="en-US" sz="1600" dirty="0"/>
          </a:p>
        </p:txBody>
      </p:sp>
      <p:sp>
        <p:nvSpPr>
          <p:cNvPr id="48" name="テキスト ボックス 48">
            <a:extLst>
              <a:ext uri="{FF2B5EF4-FFF2-40B4-BE49-F238E27FC236}">
                <a16:creationId xmlns=""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10375553" y="283619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Thing</a:t>
            </a:r>
            <a:endParaRPr kumimoji="1" lang="ja-JP" altLang="en-US" sz="1600" dirty="0"/>
          </a:p>
        </p:txBody>
      </p:sp>
      <p:sp>
        <p:nvSpPr>
          <p:cNvPr id="50" name="テキスト ボックス 48">
            <a:extLst>
              <a:ext uri="{FF2B5EF4-FFF2-40B4-BE49-F238E27FC236}">
                <a16:creationId xmlns=""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1018551" y="283619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Consumer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78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215273" y="27540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403250" y="33137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Exposed </a:t>
            </a: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5105778" y="22153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79864" y="35530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1119961" y="3303057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66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354273" y="28035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4540746" y="33632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4870535" y="229286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27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837621" y="3600680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561007" y="3363257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2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4787575" y="2992592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Intermediary</a:t>
            </a:r>
            <a:endParaRPr kumimoji="1" lang="ja-JP" altLang="en-US" sz="2400" dirty="0"/>
          </a:p>
        </p:txBody>
      </p:sp>
      <p:sp>
        <p:nvSpPr>
          <p:cNvPr id="48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297123" y="3498873"/>
            <a:ext cx="2789477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389398" y="4058582"/>
            <a:ext cx="1244734" cy="44674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=""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5745187" y="4047205"/>
            <a:ext cx="1254254" cy="45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14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1400" dirty="0"/>
              <a:t>Thing</a:t>
            </a:r>
            <a:endParaRPr kumimoji="1" lang="ja-JP" altLang="en-US" sz="1400" dirty="0"/>
          </a:p>
        </p:txBody>
      </p:sp>
      <p:sp>
        <p:nvSpPr>
          <p:cNvPr id="55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721946" y="404274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sp>
        <p:nvSpPr>
          <p:cNvPr id="56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1201120" y="405858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  <p:cxnSp>
        <p:nvCxnSpPr>
          <p:cNvPr id="57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6999441" y="4276955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</p:cNvCxnSpPr>
          <p:nvPr/>
        </p:nvCxnSpPr>
        <p:spPr>
          <a:xfrm>
            <a:off x="2666012" y="4289643"/>
            <a:ext cx="1723386" cy="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46B3C90-78F0-4665-966F-E68235C5672F}"/>
              </a:ext>
            </a:extLst>
          </p:cNvPr>
          <p:cNvSpPr txBox="1"/>
          <p:nvPr/>
        </p:nvSpPr>
        <p:spPr>
          <a:xfrm>
            <a:off x="2370349" y="2501110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366528" y="250111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6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Servient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=""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=""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=""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=""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=""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=""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=""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=""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=""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439528" y="24421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Thing</a:t>
            </a:r>
            <a:endParaRPr kumimoji="1" lang="ja-JP" altLang="en-US" sz="2400" dirty="0"/>
          </a:p>
        </p:txBody>
      </p:sp>
      <p:sp>
        <p:nvSpPr>
          <p:cNvPr id="27" name="テキスト ボックス 25">
            <a:extLst>
              <a:ext uri="{FF2B5EF4-FFF2-40B4-BE49-F238E27FC236}">
                <a16:creationId xmlns=""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2436827" y="2440919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Consumer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9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="" xmlns:a16="http://schemas.microsoft.com/office/drawing/2014/main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=""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=""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=""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=""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=""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=""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=""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=""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=""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=""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=""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=""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=""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=""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215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HG明朝E</vt:lpstr>
      <vt:lpstr>メイリオ</vt:lpstr>
      <vt:lpstr>游ゴシック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2019-04-16T07:14:19Z</dcterms:modified>
</cp:coreProperties>
</file>