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5" r:id="rId2"/>
    <p:sldId id="298" r:id="rId3"/>
    <p:sldId id="258" r:id="rId4"/>
    <p:sldId id="301" r:id="rId5"/>
    <p:sldId id="302" r:id="rId6"/>
    <p:sldId id="299" r:id="rId7"/>
    <p:sldId id="300" r:id="rId8"/>
    <p:sldId id="297" r:id="rId9"/>
    <p:sldId id="281" r:id="rId10"/>
    <p:sldId id="294" r:id="rId11"/>
    <p:sldId id="256" r:id="rId12"/>
    <p:sldId id="282" r:id="rId13"/>
    <p:sldId id="292" r:id="rId14"/>
    <p:sldId id="283" r:id="rId15"/>
    <p:sldId id="284" r:id="rId16"/>
    <p:sldId id="285" r:id="rId17"/>
    <p:sldId id="286" r:id="rId18"/>
    <p:sldId id="287" r:id="rId19"/>
    <p:sldId id="289" r:id="rId20"/>
    <p:sldId id="265" r:id="rId21"/>
    <p:sldId id="263" r:id="rId22"/>
    <p:sldId id="264" r:id="rId23"/>
  </p:sldIdLst>
  <p:sldSz cx="9144000" cy="6858000" type="screen4x3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336600"/>
    <a:srgbClr val="005A9C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4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22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176464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096344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512349" y="2676108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4974092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9"/>
            <a:ext cx="4031912" cy="2447868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3821396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575640" y="2549224"/>
            <a:ext cx="3744416" cy="1147641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863672" y="3265472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BB8871-9833-40D2-B34D-C7E546B4D9BE}"/>
              </a:ext>
            </a:extLst>
          </p:cNvPr>
          <p:cNvCxnSpPr>
            <a:stCxn id="65" idx="2"/>
            <a:endCxn id="30" idx="1"/>
          </p:cNvCxnSpPr>
          <p:nvPr/>
        </p:nvCxnSpPr>
        <p:spPr>
          <a:xfrm rot="16200000" flipH="1">
            <a:off x="2452497" y="3942873"/>
            <a:ext cx="977596" cy="2109282"/>
          </a:xfrm>
          <a:prstGeom prst="curvedConnector2">
            <a:avLst/>
          </a:prstGeom>
          <a:ln w="825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53922" y="2804120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608157"/>
            <a:ext cx="1944226" cy="353003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484085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440058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5217783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8"/>
            <a:ext cx="4031912" cy="2840033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4289472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538845" y="2549224"/>
            <a:ext cx="3849579" cy="1627238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863672" y="3271218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47916" y="2852936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853922" y="3692592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88761" y="3637701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1874" y="3359993"/>
            <a:ext cx="2379428" cy="1331151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879918" y="3690321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034891" y="3678582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053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603646"/>
            <a:ext cx="1944226" cy="357514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484085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440058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5208761"/>
            <a:ext cx="4824536" cy="78977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8"/>
            <a:ext cx="4031912" cy="2840033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4266529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643955" y="3265472"/>
            <a:ext cx="3605795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643955" y="2804120"/>
            <a:ext cx="3605795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643955" y="3709089"/>
            <a:ext cx="106653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14FE1466-D5ED-41A9-AEB0-B04556BF1C8D}"/>
              </a:ext>
            </a:extLst>
          </p:cNvPr>
          <p:cNvSpPr/>
          <p:nvPr/>
        </p:nvSpPr>
        <p:spPr bwMode="auto">
          <a:xfrm>
            <a:off x="5758562" y="3704672"/>
            <a:ext cx="106653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94C84B89-76B7-4918-8A27-FEFF30288F25}"/>
              </a:ext>
            </a:extLst>
          </p:cNvPr>
          <p:cNvSpPr/>
          <p:nvPr/>
        </p:nvSpPr>
        <p:spPr bwMode="auto">
          <a:xfrm>
            <a:off x="7160992" y="3709089"/>
            <a:ext cx="106653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94838" y="366719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0919" y="3330949"/>
            <a:ext cx="2321337" cy="1331150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796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11760" y="4988040"/>
            <a:ext cx="3240360" cy="1517225"/>
          </a:xfrm>
          <a:prstGeom prst="bentConnector3">
            <a:avLst>
              <a:gd name="adj1" fmla="val 549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6"/>
          <p:cNvSpPr/>
          <p:nvPr/>
        </p:nvSpPr>
        <p:spPr bwMode="auto">
          <a:xfrm>
            <a:off x="3851920" y="159023"/>
            <a:ext cx="5112568" cy="547125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8"/>
            <a:ext cx="4824536" cy="4176464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61" name="Abgerundetes Rechteck 31">
            <a:extLst>
              <a:ext uri="{FF2B5EF4-FFF2-40B4-BE49-F238E27FC236}">
                <a16:creationId xmlns:a16="http://schemas.microsoft.com/office/drawing/2014/main" id="{51AD0CB0-8D06-417A-8313-43B945BB48AD}"/>
              </a:ext>
            </a:extLst>
          </p:cNvPr>
          <p:cNvSpPr/>
          <p:nvPr/>
        </p:nvSpPr>
        <p:spPr>
          <a:xfrm>
            <a:off x="4269037" y="1556792"/>
            <a:ext cx="4335412" cy="3096344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DCC3438E-6BC4-422D-B7B0-827F4541E0B6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63" name="Abgerundetes Rechteck 31">
            <a:extLst>
              <a:ext uri="{FF2B5EF4-FFF2-40B4-BE49-F238E27FC236}">
                <a16:creationId xmlns:a16="http://schemas.microsoft.com/office/drawing/2014/main" id="{0C3DDA58-5761-4A55-8983-D980488EC590}"/>
              </a:ext>
            </a:extLst>
          </p:cNvPr>
          <p:cNvSpPr/>
          <p:nvPr/>
        </p:nvSpPr>
        <p:spPr>
          <a:xfrm>
            <a:off x="4416136" y="2060849"/>
            <a:ext cx="4031912" cy="2447868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78A94974-1437-486A-AA86-636858E7949D}"/>
              </a:ext>
            </a:extLst>
          </p:cNvPr>
          <p:cNvSpPr/>
          <p:nvPr/>
        </p:nvSpPr>
        <p:spPr bwMode="auto">
          <a:xfrm>
            <a:off x="4614434" y="3821396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3A47A018-79EB-428B-BB6C-32197231AA8C}"/>
              </a:ext>
            </a:extLst>
          </p:cNvPr>
          <p:cNvSpPr/>
          <p:nvPr/>
        </p:nvSpPr>
        <p:spPr bwMode="auto">
          <a:xfrm>
            <a:off x="4614691" y="2575773"/>
            <a:ext cx="3635316" cy="1099558"/>
          </a:xfrm>
          <a:prstGeom prst="roundRect">
            <a:avLst>
              <a:gd name="adj" fmla="val 1716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Implementation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95831" y="4988040"/>
            <a:ext cx="4824533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</p:cNvCxnSpPr>
          <p:nvPr/>
        </p:nvCxnSpPr>
        <p:spPr>
          <a:xfrm flipH="1" flipV="1">
            <a:off x="6402176" y="5352437"/>
            <a:ext cx="6028" cy="9591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652120" y="631155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40">
            <a:extLst>
              <a:ext uri="{FF2B5EF4-FFF2-40B4-BE49-F238E27FC236}">
                <a16:creationId xmlns:a16="http://schemas.microsoft.com/office/drawing/2014/main" id="{173A5A15-6919-40EE-8262-AC60C9967A4A}"/>
              </a:ext>
            </a:extLst>
          </p:cNvPr>
          <p:cNvSpPr/>
          <p:nvPr/>
        </p:nvSpPr>
        <p:spPr>
          <a:xfrm>
            <a:off x="6182359" y="4344233"/>
            <a:ext cx="439632" cy="6273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Directory</a:t>
            </a: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632472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</p:spTree>
    <p:extLst>
      <p:ext uri="{BB962C8B-B14F-4D97-AF65-F5344CB8AC3E}">
        <p14:creationId xmlns:p14="http://schemas.microsoft.com/office/powerpoint/2010/main" val="19228436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1148</Words>
  <Application>Microsoft Office PowerPoint</Application>
  <PresentationFormat>On-screen Show (4:3)</PresentationFormat>
  <Paragraphs>560</Paragraphs>
  <Slides>22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71</cp:revision>
  <cp:lastPrinted>2017-08-07T13:47:57Z</cp:lastPrinted>
  <dcterms:created xsi:type="dcterms:W3CDTF">2017-08-07T12:37:27Z</dcterms:created>
  <dcterms:modified xsi:type="dcterms:W3CDTF">2019-03-20T07:53:55Z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2019-03-20 07:53:55Z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