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5" r:id="rId6"/>
    <p:sldId id="257" r:id="rId7"/>
    <p:sldId id="261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50" dt="2019-03-21T15:33:0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73A8-DAE6-4CFB-9894-525984AA74FE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9-D101-470C-816C-9E6313236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8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2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Servient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Server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112AFBD-461E-4171-93BA-9928E070A0D5}"/>
              </a:ext>
            </a:extLst>
          </p:cNvPr>
          <p:cNvSpPr txBox="1"/>
          <p:nvPr/>
        </p:nvSpPr>
        <p:spPr>
          <a:xfrm>
            <a:off x="-429373" y="2450161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4334150-8563-43EE-9179-42A0B31BB43F}"/>
              </a:ext>
            </a:extLst>
          </p:cNvPr>
          <p:cNvSpPr txBox="1"/>
          <p:nvPr/>
        </p:nvSpPr>
        <p:spPr>
          <a:xfrm>
            <a:off x="5639678" y="2450161"/>
            <a:ext cx="87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Proxy</a:t>
            </a:r>
            <a:endParaRPr kumimoji="1" lang="ja-JP" altLang="en-US" sz="2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F60A16A-9215-4D32-A02A-32AD4AFC1AC3}"/>
              </a:ext>
            </a:extLst>
          </p:cNvPr>
          <p:cNvSpPr txBox="1"/>
          <p:nvPr/>
        </p:nvSpPr>
        <p:spPr>
          <a:xfrm>
            <a:off x="11138944" y="2450161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5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C0504D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6B3C90-78F0-4665-966F-E68235C5672F}"/>
              </a:ext>
            </a:extLst>
          </p:cNvPr>
          <p:cNvSpPr txBox="1"/>
          <p:nvPr/>
        </p:nvSpPr>
        <p:spPr>
          <a:xfrm>
            <a:off x="2370349" y="2501110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Application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42CE8E-C759-48E4-BEF3-24B0D640A285}"/>
              </a:ext>
            </a:extLst>
          </p:cNvPr>
          <p:cNvSpPr txBox="1"/>
          <p:nvPr/>
        </p:nvSpPr>
        <p:spPr>
          <a:xfrm>
            <a:off x="8366528" y="2501110"/>
            <a:ext cx="101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Device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86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ワイド画面</PresentationFormat>
  <Paragraphs>155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2019-03-21T15:33:15Z</dcterms:modified>
</cp:coreProperties>
</file>