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3" r:id="rId5"/>
    <p:sldId id="257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B7C"/>
    <a:srgbClr val="00B050"/>
    <a:srgbClr val="7F7F7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3FC80-EFCA-44BE-BFD0-91E4F218C6AE}" v="32" dt="2019-03-12T09:12:57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8" y="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73A8-DAE6-4CFB-9894-525984AA74FE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E3FB9-D101-470C-816C-9E6313236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E3FB9-D101-470C-816C-9E631323675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8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E5386-06CD-4777-BDE9-99DC894A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B7B7C9-5AA1-45F9-B1E0-8E0BDE7D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5EE05-788B-43F6-85C2-14E6012E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C18EB-8AC1-45D6-9F58-9172ED7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5D2D8-61BE-441B-9F0D-2464100E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8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2ACCC-B684-492E-9779-7B0496F3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23A2-7372-4828-85F0-BCA3BF2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57D17-4F39-4F39-8B60-0BC59E9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56A96-F080-46AD-9587-BD5C59E4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91D87-5E3C-49C1-886A-673DF285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36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E7C69B-6211-4D81-9725-4A0CFDADB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32613-C957-4A6E-9C51-600CB87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1C7298-7049-4289-A0E6-AD5956F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F1BE9-4CC5-4EEA-9082-E8901AE2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A49F0-C473-427E-9938-55EA97B6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67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33B43-A092-4E42-AB2B-926D3E11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D7F2D-BA6E-47A2-AB91-FC04D5D6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33C2B-46FD-4E62-9125-713B6000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416CDC-D466-4479-A626-8632AAD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19453-C914-47DC-AD9D-9C999D12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5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318D5-6281-48A5-9FCA-58D130C1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2277C-6E83-49A2-BD69-3E47EA7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265671-F035-426E-9D0A-B3574DDA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2A148E-60FB-497E-B286-4ADCF58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298F6-0CA1-49EC-94A1-1A4E6DC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4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7F8D5-3A2A-4CDC-8977-8B8CBE13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2DCD-B7FF-4006-94A6-F0E3A9FFD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E2FFCB-3665-4C7F-BAAA-2D90B870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A8EA80-0886-4C47-9420-9865329F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56259-5B0C-481F-A285-55075DD0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C83C17-B19B-48FC-A25F-78B16C6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3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EE19A-1AF1-4354-8863-38E622D9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0566F-F44E-43BD-8971-2805C0DE8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BFC4B6-C123-47DB-8FA6-F3382722B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B8DC78-FCA5-4C7B-BFDF-40DCB89D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066B74-B20F-4280-8776-9A428D1E6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A28F0E-C923-4025-92F8-AB204273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2CE8D3-DA68-4828-BC2B-3B68F1F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17CDA-E426-4BB6-A769-B19DEDAE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4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AC469-9EDE-4A75-AC27-3934A9F48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790FA6-BBFB-4799-B0C1-D6BD801B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21B8A1-EC10-4DA2-B539-33DF37CE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1CC4AB-C935-4FDD-A6DE-FAA0A060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70E765-C758-4B17-87DB-DDAD81C2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900372-29BA-412B-A43C-36B319A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0FDDD0-73BB-4505-A635-6AD6324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7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C370B-9CA2-41A1-B66D-E063BA5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0C4421-E9A3-4729-A5C6-1EDF18A0F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E3F4C-5E20-4870-837C-F581533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AA11B5-50ED-43F1-8986-1192B29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4E836-CBA9-4635-B585-4FD0420B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3422D1-B979-4DDA-A019-974FE3BD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9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0EF93-AF35-419B-9E97-8104D2A8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D3F852-E036-410C-A5C2-8E9AD80A8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22DB9-4089-4E4A-ABFE-0A953078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ED09D-D0B9-4630-BE96-6643D677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BEC95D-6C5E-4F2F-8629-97F28A0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57916D-5134-40CF-8198-69D4215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4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A4AF0E-23D8-434D-973F-9AB268F8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C993BC-C589-4FFA-A289-55F82F59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EEEF7-F2CE-4E79-9E4E-4D90C24E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B8C4-E491-4AE8-BFE3-235CF9118C4F}" type="datetimeFigureOut">
              <a:rPr kumimoji="1" lang="ja-JP" altLang="en-US" smtClean="0"/>
              <a:t>2019/3/12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EEC23-00CA-4F1C-B31E-15207C084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11013-F140-4044-B55B-00FCEB75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4D5BA-B9EE-4A59-BA76-178159A9DA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13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endCxn id="7" idx="2"/>
          </p:cNvCxnSpPr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ja-JP" sz="3600" b="1" dirty="0">
                <a:solidFill>
                  <a:schemeClr val="tx1"/>
                </a:solidFill>
              </a:rPr>
              <a:t>Servient</a:t>
            </a:r>
            <a:endParaRPr kumimoji="1" lang="ja-JP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3265312" y="3024951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1428045" y="208662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1428045" y="411097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/>
          <p:nvPr/>
        </p:nvCxnSpPr>
        <p:spPr>
          <a:xfrm>
            <a:off x="1834445" y="2526893"/>
            <a:ext cx="0" cy="158408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134578" y="28786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134578" y="220315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134578" y="3565468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161866" y="2100120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161866" y="278266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161866" y="3465218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/>
          <p:nvPr/>
        </p:nvCxnSpPr>
        <p:spPr>
          <a:xfrm flipV="1">
            <a:off x="2686756" y="3465218"/>
            <a:ext cx="984956" cy="924341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 flipV="1">
            <a:off x="2472268" y="2178757"/>
            <a:ext cx="1199444" cy="8461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A8F7A9F-7BD7-4D28-A9D3-88016DE35CBB}"/>
              </a:ext>
            </a:extLst>
          </p:cNvPr>
          <p:cNvSpPr/>
          <p:nvPr/>
        </p:nvSpPr>
        <p:spPr>
          <a:xfrm>
            <a:off x="-1198283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1839673" y="303214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7549023" y="303979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7737000" y="359950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2026146" y="3591857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08167" y="3819641"/>
            <a:ext cx="3428833" cy="7650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5034869" y="2771507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7079965" y="3000132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4552296" y="30043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415609" y="1059338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Application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15608" y="4389559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Device</a:t>
            </a:r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  <a:stCxn id="23" idx="1"/>
            <a:endCxn id="10" idx="3"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70577" y="1253658"/>
            <a:ext cx="147701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362049" y="2734207"/>
            <a:ext cx="2654969" cy="11194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Proxy</a:t>
            </a:r>
            <a:endParaRPr kumimoji="1" lang="en-US" altLang="ja-JP" sz="3600" dirty="0"/>
          </a:p>
          <a:p>
            <a:pPr algn="ctr"/>
            <a:r>
              <a:rPr lang="en-US" altLang="ja-JP" sz="3600" dirty="0"/>
              <a:t>Servient</a:t>
            </a:r>
            <a:endParaRPr kumimoji="1" lang="ja-JP" altLang="en-US" sz="3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070577" y="5288844"/>
            <a:ext cx="1477019" cy="3660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3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Application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Device</a:t>
            </a:r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ExposedThing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err="1"/>
              <a:t>ConsumedThing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b="1" dirty="0"/>
              <a:t>Proxy</a:t>
            </a:r>
            <a:endParaRPr kumimoji="1" lang="en-US" altLang="ja-JP" sz="3600" b="1" dirty="0"/>
          </a:p>
          <a:p>
            <a:pPr algn="ctr"/>
            <a:r>
              <a:rPr lang="en-US" altLang="ja-JP" sz="3600" b="1" dirty="0"/>
              <a:t>Servient</a:t>
            </a:r>
            <a:endParaRPr kumimoji="1" lang="ja-JP" altLang="en-US" sz="36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249359" y="1059338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Application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D0890EB-64A0-42D9-B745-E7F92B9530F1}"/>
              </a:ext>
            </a:extLst>
          </p:cNvPr>
          <p:cNvSpPr/>
          <p:nvPr/>
        </p:nvSpPr>
        <p:spPr>
          <a:xfrm>
            <a:off x="4547596" y="103352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249358" y="4389559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Device</a:t>
            </a:r>
            <a:r>
              <a:rPr lang="ja-JP" altLang="en-US" sz="3200" b="1" dirty="0"/>
              <a:t>　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664177" y="1398913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2707081" y="473176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EBF56-DD7D-4150-AFC2-4CC9B5A510E0}"/>
              </a:ext>
            </a:extLst>
          </p:cNvPr>
          <p:cNvCxnSpPr>
            <a:cxnSpLocks/>
          </p:cNvCxnSpPr>
          <p:nvPr/>
        </p:nvCxnSpPr>
        <p:spPr>
          <a:xfrm flipH="1">
            <a:off x="3519881" y="3551079"/>
            <a:ext cx="1392864" cy="140082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8995550" y="3074370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8995550" y="2398857"/>
            <a:ext cx="812800" cy="440267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8995550" y="3761172"/>
            <a:ext cx="812800" cy="440267"/>
          </a:xfrm>
          <a:prstGeom prst="foldedCorner">
            <a:avLst/>
          </a:prstGeom>
          <a:solidFill>
            <a:srgbClr val="4A7B7C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10022838" y="2295824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 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10022838" y="297837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10022838" y="3660922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E56DD88-5F22-4648-9215-023E80EB63DB}"/>
              </a:ext>
            </a:extLst>
          </p:cNvPr>
          <p:cNvCxnSpPr>
            <a:cxnSpLocks/>
          </p:cNvCxnSpPr>
          <p:nvPr/>
        </p:nvCxnSpPr>
        <p:spPr>
          <a:xfrm flipH="1" flipV="1">
            <a:off x="5360396" y="1253658"/>
            <a:ext cx="1329138" cy="148054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904327" y="1253658"/>
            <a:ext cx="164327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6EF8CAA-478B-4564-9805-6636E01D4D8D}"/>
              </a:ext>
            </a:extLst>
          </p:cNvPr>
          <p:cNvSpPr/>
          <p:nvPr/>
        </p:nvSpPr>
        <p:spPr>
          <a:xfrm>
            <a:off x="5461799" y="2734207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Proxy</a:t>
            </a:r>
            <a:endParaRPr kumimoji="1" lang="en-US" altLang="ja-JP" sz="3200" b="1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E33F6A6-FA02-4D45-8D06-8FA66E05C4F9}"/>
              </a:ext>
            </a:extLst>
          </p:cNvPr>
          <p:cNvSpPr/>
          <p:nvPr/>
        </p:nvSpPr>
        <p:spPr>
          <a:xfrm>
            <a:off x="4915567" y="2802854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0C855D-0048-480E-A03C-33E211D8C8DD}"/>
              </a:ext>
            </a:extLst>
          </p:cNvPr>
          <p:cNvSpPr/>
          <p:nvPr/>
        </p:nvSpPr>
        <p:spPr>
          <a:xfrm>
            <a:off x="4912745" y="3330945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2D427E-0D82-4BE9-A3F7-81851DD7C118}"/>
              </a:ext>
            </a:extLst>
          </p:cNvPr>
          <p:cNvCxnSpPr>
            <a:cxnSpLocks/>
          </p:cNvCxnSpPr>
          <p:nvPr/>
        </p:nvCxnSpPr>
        <p:spPr>
          <a:xfrm flipH="1" flipV="1">
            <a:off x="3476977" y="1619047"/>
            <a:ext cx="1438590" cy="1403941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メモ 35">
            <a:extLst>
              <a:ext uri="{FF2B5EF4-FFF2-40B4-BE49-F238E27FC236}">
                <a16:creationId xmlns:a16="http://schemas.microsoft.com/office/drawing/2014/main" id="{FD7F07D0-3FC7-4410-82E4-8F87131DD7F7}"/>
              </a:ext>
            </a:extLst>
          </p:cNvPr>
          <p:cNvSpPr/>
          <p:nvPr/>
        </p:nvSpPr>
        <p:spPr>
          <a:xfrm>
            <a:off x="4547596" y="5068710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BD9E49F-5CD9-42F8-BA68-788D2162493F}"/>
              </a:ext>
            </a:extLst>
          </p:cNvPr>
          <p:cNvCxnSpPr>
            <a:cxnSpLocks/>
          </p:cNvCxnSpPr>
          <p:nvPr/>
        </p:nvCxnSpPr>
        <p:spPr>
          <a:xfrm>
            <a:off x="2904327" y="5288844"/>
            <a:ext cx="164326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3598CD4-2A21-4660-B822-90189A8A543F}"/>
              </a:ext>
            </a:extLst>
          </p:cNvPr>
          <p:cNvCxnSpPr>
            <a:cxnSpLocks/>
          </p:cNvCxnSpPr>
          <p:nvPr/>
        </p:nvCxnSpPr>
        <p:spPr>
          <a:xfrm flipV="1">
            <a:off x="5360396" y="3853625"/>
            <a:ext cx="1329138" cy="1435219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7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22FDF9-CD34-44FC-A142-278E1B05C7F2}"/>
              </a:ext>
            </a:extLst>
          </p:cNvPr>
          <p:cNvSpPr/>
          <p:nvPr/>
        </p:nvSpPr>
        <p:spPr>
          <a:xfrm>
            <a:off x="-1264880" y="2002163"/>
            <a:ext cx="14588565" cy="285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883DBD-7E83-4F3C-8FC8-563AEB36A257}"/>
              </a:ext>
            </a:extLst>
          </p:cNvPr>
          <p:cNvSpPr/>
          <p:nvPr/>
        </p:nvSpPr>
        <p:spPr>
          <a:xfrm>
            <a:off x="-1007117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B36517-6546-4324-B602-66920A143647}"/>
              </a:ext>
            </a:extLst>
          </p:cNvPr>
          <p:cNvSpPr/>
          <p:nvPr/>
        </p:nvSpPr>
        <p:spPr>
          <a:xfrm>
            <a:off x="4702233" y="2996782"/>
            <a:ext cx="2656800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78343BE-306E-4657-841B-17ACD2762DA9}"/>
              </a:ext>
            </a:extLst>
          </p:cNvPr>
          <p:cNvSpPr/>
          <p:nvPr/>
        </p:nvSpPr>
        <p:spPr>
          <a:xfrm>
            <a:off x="2273464" y="-866437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F7394D1-AB71-4F83-88CF-0D70AEA90BB3}"/>
              </a:ext>
            </a:extLst>
          </p:cNvPr>
          <p:cNvSpPr/>
          <p:nvPr/>
        </p:nvSpPr>
        <p:spPr>
          <a:xfrm>
            <a:off x="4812522" y="3556491"/>
            <a:ext cx="1205375" cy="43261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Exposed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CD2B9F-227C-466A-9DC6-760504E532C1}"/>
              </a:ext>
            </a:extLst>
          </p:cNvPr>
          <p:cNvSpPr/>
          <p:nvPr/>
        </p:nvSpPr>
        <p:spPr>
          <a:xfrm>
            <a:off x="7421657" y="-1333106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C</a:t>
            </a:r>
            <a:endParaRPr kumimoji="1" lang="ja-JP" altLang="en-US" sz="3200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AC9719D-BC55-4BAA-827B-3741647E133B}"/>
              </a:ext>
            </a:extLst>
          </p:cNvPr>
          <p:cNvSpPr/>
          <p:nvPr/>
        </p:nvSpPr>
        <p:spPr>
          <a:xfrm>
            <a:off x="7421657" y="-2008619"/>
            <a:ext cx="812800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E</a:t>
            </a:r>
            <a:endParaRPr kumimoji="1" lang="ja-JP" altLang="en-US" sz="3200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B13C0EAD-EA26-4ADA-AFD3-C60E5A7E354F}"/>
              </a:ext>
            </a:extLst>
          </p:cNvPr>
          <p:cNvSpPr/>
          <p:nvPr/>
        </p:nvSpPr>
        <p:spPr>
          <a:xfrm>
            <a:off x="7421657" y="-646304"/>
            <a:ext cx="812800" cy="440267"/>
          </a:xfrm>
          <a:prstGeom prst="foldedCorner">
            <a:avLst/>
          </a:prstGeom>
          <a:solidFill>
            <a:srgbClr val="4A7B7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TD</a:t>
            </a:r>
            <a:endParaRPr kumimoji="1"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F7894EE-1174-4828-B7DF-51B52BE5F642}"/>
              </a:ext>
            </a:extLst>
          </p:cNvPr>
          <p:cNvSpPr txBox="1"/>
          <p:nvPr/>
        </p:nvSpPr>
        <p:spPr>
          <a:xfrm>
            <a:off x="8448945" y="-2111652"/>
            <a:ext cx="2885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Exposed</a:t>
            </a:r>
            <a:r>
              <a:rPr lang="ja-JP" altLang="en-US" sz="3600" dirty="0"/>
              <a:t> </a:t>
            </a:r>
            <a:r>
              <a:rPr lang="en-US" altLang="ja-JP" sz="3600" dirty="0"/>
              <a:t>Thing</a:t>
            </a:r>
            <a:endParaRPr kumimoji="1" lang="ja-JP" altLang="en-US" sz="3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33ABF-3C66-435D-B875-AA53D751472E}"/>
              </a:ext>
            </a:extLst>
          </p:cNvPr>
          <p:cNvSpPr txBox="1"/>
          <p:nvPr/>
        </p:nvSpPr>
        <p:spPr>
          <a:xfrm>
            <a:off x="8448945" y="-1429103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Consumed Thing</a:t>
            </a:r>
            <a:endParaRPr kumimoji="1" lang="ja-JP" altLang="en-US" sz="3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CC1D14-7AA6-41AD-85BC-5B3BD9AC308C}"/>
              </a:ext>
            </a:extLst>
          </p:cNvPr>
          <p:cNvSpPr txBox="1"/>
          <p:nvPr/>
        </p:nvSpPr>
        <p:spPr>
          <a:xfrm>
            <a:off x="8448945" y="-746554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Thing Description</a:t>
            </a:r>
            <a:endParaRPr kumimoji="1" lang="ja-JP" altLang="en-US" sz="36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6428CDD-CC0D-4876-9F07-F4A6D227D45A}"/>
              </a:ext>
            </a:extLst>
          </p:cNvPr>
          <p:cNvCxnSpPr>
            <a:cxnSpLocks/>
          </p:cNvCxnSpPr>
          <p:nvPr/>
        </p:nvCxnSpPr>
        <p:spPr>
          <a:xfrm flipH="1">
            <a:off x="2136189" y="-180230"/>
            <a:ext cx="1389094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46C38-6712-4A36-BEAE-7DD2A922D693}"/>
              </a:ext>
            </a:extLst>
          </p:cNvPr>
          <p:cNvSpPr/>
          <p:nvPr/>
        </p:nvSpPr>
        <p:spPr>
          <a:xfrm>
            <a:off x="-820644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/>
              <a:t>Consumed Thing</a:t>
            </a:r>
            <a:endParaRPr kumimoji="1" lang="ja-JP" altLang="en-US" sz="2000" dirty="0"/>
          </a:p>
        </p:txBody>
      </p:sp>
      <p:cxnSp>
        <p:nvCxnSpPr>
          <p:cNvPr id="25" name="Gerade Verbindung mit Pfeil 42">
            <a:extLst>
              <a:ext uri="{FF2B5EF4-FFF2-40B4-BE49-F238E27FC236}">
                <a16:creationId xmlns:a16="http://schemas.microsoft.com/office/drawing/2014/main" id="{32FD418E-ACA3-4090-96FF-CBAAD989B74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83689" y="3772800"/>
            <a:ext cx="3428833" cy="1147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8">
            <a:extLst>
              <a:ext uri="{FF2B5EF4-FFF2-40B4-BE49-F238E27FC236}">
                <a16:creationId xmlns:a16="http://schemas.microsoft.com/office/drawing/2014/main" id="{4FFE457D-83D2-49D0-A0F3-DDFEEA55E2E5}"/>
              </a:ext>
            </a:extLst>
          </p:cNvPr>
          <p:cNvGrpSpPr/>
          <p:nvPr/>
        </p:nvGrpSpPr>
        <p:grpSpPr>
          <a:xfrm>
            <a:off x="2188079" y="2728491"/>
            <a:ext cx="2060941" cy="828000"/>
            <a:chOff x="2670082" y="4186219"/>
            <a:chExt cx="2060941" cy="828000"/>
          </a:xfrm>
        </p:grpSpPr>
        <p:sp>
          <p:nvSpPr>
            <p:cNvPr id="30" name="角丸四角形 21">
              <a:extLst>
                <a:ext uri="{FF2B5EF4-FFF2-40B4-BE49-F238E27FC236}">
                  <a16:creationId xmlns:a16="http://schemas.microsoft.com/office/drawing/2014/main" id="{024C5D63-C675-4753-B4EC-F2F06403B347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1" name="Group 28">
              <a:extLst>
                <a:ext uri="{FF2B5EF4-FFF2-40B4-BE49-F238E27FC236}">
                  <a16:creationId xmlns:a16="http://schemas.microsoft.com/office/drawing/2014/main" id="{A5488A5F-252B-4EB8-AA83-97711B5B4618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2" name="Isosceles Triangle 29">
                <a:extLst>
                  <a:ext uri="{FF2B5EF4-FFF2-40B4-BE49-F238E27FC236}">
                    <a16:creationId xmlns:a16="http://schemas.microsoft.com/office/drawing/2014/main" id="{AAB48341-E11F-47E0-ADE3-15F5732CB54D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Oval 30">
                <a:extLst>
                  <a:ext uri="{FF2B5EF4-FFF2-40B4-BE49-F238E27FC236}">
                    <a16:creationId xmlns:a16="http://schemas.microsoft.com/office/drawing/2014/main" id="{F5DD1807-415C-4F20-87B3-DC9D99DA43B9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ABEA0394-2BF9-4967-9823-22C32CCD88DA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2">
                <a:extLst>
                  <a:ext uri="{FF2B5EF4-FFF2-40B4-BE49-F238E27FC236}">
                    <a16:creationId xmlns:a16="http://schemas.microsoft.com/office/drawing/2014/main" id="{B86A9EA5-24F9-4D3F-AB41-726B8B8B7C20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Down Arrow 40">
            <a:extLst>
              <a:ext uri="{FF2B5EF4-FFF2-40B4-BE49-F238E27FC236}">
                <a16:creationId xmlns:a16="http://schemas.microsoft.com/office/drawing/2014/main" id="{0FE59E28-4CBD-4783-85B2-324EB3670127}"/>
              </a:ext>
            </a:extLst>
          </p:cNvPr>
          <p:cNvSpPr/>
          <p:nvPr/>
        </p:nvSpPr>
        <p:spPr>
          <a:xfrm rot="5400000">
            <a:off x="4233175" y="295711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Down Arrow 40">
            <a:extLst>
              <a:ext uri="{FF2B5EF4-FFF2-40B4-BE49-F238E27FC236}">
                <a16:creationId xmlns:a16="http://schemas.microsoft.com/office/drawing/2014/main" id="{A0B76F1B-01A8-4996-9734-5669198AA028}"/>
              </a:ext>
            </a:extLst>
          </p:cNvPr>
          <p:cNvSpPr/>
          <p:nvPr/>
        </p:nvSpPr>
        <p:spPr>
          <a:xfrm rot="5400000">
            <a:off x="1705506" y="296135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676A255-5FE7-4450-8438-735526CBA567}"/>
              </a:ext>
            </a:extLst>
          </p:cNvPr>
          <p:cNvSpPr/>
          <p:nvPr/>
        </p:nvSpPr>
        <p:spPr>
          <a:xfrm>
            <a:off x="6052891" y="3558404"/>
            <a:ext cx="1205375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altLang="ja-JP" sz="2000" dirty="0"/>
              <a:t>Consumed</a:t>
            </a:r>
          </a:p>
          <a:p>
            <a:pPr algn="ctr">
              <a:lnSpc>
                <a:spcPct val="80000"/>
              </a:lnSpc>
            </a:pPr>
            <a:r>
              <a:rPr lang="en-US" altLang="ja-JP" sz="2000" dirty="0"/>
              <a:t>Thing</a:t>
            </a:r>
            <a:endParaRPr kumimoji="1" lang="ja-JP" altLang="en-US" sz="20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E7B91DA-21A4-46C0-8EDC-6AB81EDC472A}"/>
              </a:ext>
            </a:extLst>
          </p:cNvPr>
          <p:cNvSpPr/>
          <p:nvPr/>
        </p:nvSpPr>
        <p:spPr>
          <a:xfrm>
            <a:off x="10321440" y="2989132"/>
            <a:ext cx="2654969" cy="1119418"/>
          </a:xfrm>
          <a:prstGeom prst="round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t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CBB7A6D-AA8C-432A-8CB0-517B0E87F413}"/>
              </a:ext>
            </a:extLst>
          </p:cNvPr>
          <p:cNvSpPr/>
          <p:nvPr/>
        </p:nvSpPr>
        <p:spPr>
          <a:xfrm>
            <a:off x="10509417" y="3548841"/>
            <a:ext cx="2282021" cy="4402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Exposed Thing</a:t>
            </a:r>
            <a:endParaRPr kumimoji="1" lang="ja-JP" altLang="en-US" sz="2000" dirty="0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4623AD8-AF8C-4B9D-9CD4-E46C4DC17924}"/>
              </a:ext>
            </a:extLst>
          </p:cNvPr>
          <p:cNvGrpSpPr/>
          <p:nvPr/>
        </p:nvGrpSpPr>
        <p:grpSpPr>
          <a:xfrm>
            <a:off x="7807286" y="2720841"/>
            <a:ext cx="2060941" cy="828000"/>
            <a:chOff x="2670082" y="4186219"/>
            <a:chExt cx="2060941" cy="828000"/>
          </a:xfrm>
        </p:grpSpPr>
        <p:sp>
          <p:nvSpPr>
            <p:cNvPr id="39" name="角丸四角形 21">
              <a:extLst>
                <a:ext uri="{FF2B5EF4-FFF2-40B4-BE49-F238E27FC236}">
                  <a16:creationId xmlns:a16="http://schemas.microsoft.com/office/drawing/2014/main" id="{251184E1-0CB2-4BB6-AE73-DD14D204793D}"/>
                </a:ext>
              </a:extLst>
            </p:cNvPr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0" name="Group 28">
              <a:extLst>
                <a:ext uri="{FF2B5EF4-FFF2-40B4-BE49-F238E27FC236}">
                  <a16:creationId xmlns:a16="http://schemas.microsoft.com/office/drawing/2014/main" id="{D0B59A3B-B44C-447F-88A9-466AC134ABCA}"/>
                </a:ext>
              </a:extLst>
            </p:cNvPr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id="{3D763714-5949-41F5-A62E-CB2678077A5E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Oval 30">
                <a:extLst>
                  <a:ext uri="{FF2B5EF4-FFF2-40B4-BE49-F238E27FC236}">
                    <a16:creationId xmlns:a16="http://schemas.microsoft.com/office/drawing/2014/main" id="{C024B941-B597-4400-9C8C-5888A8514B95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Oval 31">
                <a:extLst>
                  <a:ext uri="{FF2B5EF4-FFF2-40B4-BE49-F238E27FC236}">
                    <a16:creationId xmlns:a16="http://schemas.microsoft.com/office/drawing/2014/main" id="{79654117-6FBA-44EE-9721-7B436910B0E8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id="{0FD77DD4-B4C6-4322-867A-28B9A3761A9F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45" name="Down Arrow 40">
            <a:extLst>
              <a:ext uri="{FF2B5EF4-FFF2-40B4-BE49-F238E27FC236}">
                <a16:creationId xmlns:a16="http://schemas.microsoft.com/office/drawing/2014/main" id="{55E81437-DDD4-4CDE-9015-53895EFDCBF2}"/>
              </a:ext>
            </a:extLst>
          </p:cNvPr>
          <p:cNvSpPr/>
          <p:nvPr/>
        </p:nvSpPr>
        <p:spPr>
          <a:xfrm rot="5400000">
            <a:off x="9852382" y="2949466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6" name="Down Arrow 40">
            <a:extLst>
              <a:ext uri="{FF2B5EF4-FFF2-40B4-BE49-F238E27FC236}">
                <a16:creationId xmlns:a16="http://schemas.microsoft.com/office/drawing/2014/main" id="{57518CB0-38ED-4231-8DC7-1F71028AF7E6}"/>
              </a:ext>
            </a:extLst>
          </p:cNvPr>
          <p:cNvSpPr/>
          <p:nvPr/>
        </p:nvSpPr>
        <p:spPr>
          <a:xfrm rot="5400000">
            <a:off x="7352293" y="2928344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47" name="Gerade Verbindung mit Pfeil 42">
            <a:extLst>
              <a:ext uri="{FF2B5EF4-FFF2-40B4-BE49-F238E27FC236}">
                <a16:creationId xmlns:a16="http://schemas.microsoft.com/office/drawing/2014/main" id="{4C549D1D-6490-46C6-A0DB-A197E4E7AF27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7258266" y="3768975"/>
            <a:ext cx="3251151" cy="956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ワイド画面</PresentationFormat>
  <Paragraphs>119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2019-02-20T08:46:39Z</dcterms:created>
  <dcterms:modified xsi:type="dcterms:W3CDTF">2019-03-12T09:13:19Z</dcterms:modified>
</cp:coreProperties>
</file>