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71" r:id="rId2"/>
    <p:sldId id="272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43AAF-0DB9-4CF4-AFC7-A9B2536E5AFB}" v="37" dt="2019-01-22T13:27:23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210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32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8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42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08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2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37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96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93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58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08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E2E9D-520B-4AF5-9F19-1A682015C815}" type="datetimeFigureOut">
              <a:rPr kumimoji="1" lang="ja-JP" altLang="en-US" smtClean="0"/>
              <a:pPr/>
              <a:t>2019/2/13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97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C61159-D5B0-4727-897D-446A6C93FDA4}"/>
              </a:ext>
            </a:extLst>
          </p:cNvPr>
          <p:cNvSpPr/>
          <p:nvPr/>
        </p:nvSpPr>
        <p:spPr>
          <a:xfrm>
            <a:off x="107504" y="2204864"/>
            <a:ext cx="8280920" cy="4536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06DF2A2-DDB9-402A-88D9-5B0C63FBC35D}"/>
              </a:ext>
            </a:extLst>
          </p:cNvPr>
          <p:cNvGrpSpPr/>
          <p:nvPr/>
        </p:nvGrpSpPr>
        <p:grpSpPr>
          <a:xfrm>
            <a:off x="179512" y="4149080"/>
            <a:ext cx="3562414" cy="2448272"/>
            <a:chOff x="217497" y="2247102"/>
            <a:chExt cx="5442909" cy="4223933"/>
          </a:xfrm>
        </p:grpSpPr>
        <p:sp>
          <p:nvSpPr>
            <p:cNvPr id="28" name="角丸四角形 27"/>
            <p:cNvSpPr/>
            <p:nvPr/>
          </p:nvSpPr>
          <p:spPr>
            <a:xfrm>
              <a:off x="815693" y="3455991"/>
              <a:ext cx="4370356" cy="301504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429875" y="5635762"/>
              <a:ext cx="1100172" cy="445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err="1"/>
                <a:t>EtherCAT</a:t>
              </a:r>
              <a:endParaRPr kumimoji="1" lang="ja-JP" altLang="en-US" sz="11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757395" y="5961670"/>
              <a:ext cx="440003" cy="49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506952" y="5961670"/>
              <a:ext cx="1004788" cy="508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pic>
          <p:nvPicPr>
            <p:cNvPr id="1030" name="Picture 6" descr="C:\Users\knimura\AppData\Local\Microsoft\Windows\Temporary Internet Files\Content.IE5\3RQATYFN\lgi01a2014081305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717" y="4855987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 descr="C:\Users\knimura\AppData\Local\Microsoft\Windows\Temporary Internet Files\Content.IE5\3RQATYFN\lgi01a2014081305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859" y="4851452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正方形/長方形 52"/>
            <p:cNvSpPr/>
            <p:nvPr/>
          </p:nvSpPr>
          <p:spPr>
            <a:xfrm>
              <a:off x="2521753" y="4624046"/>
              <a:ext cx="440003" cy="49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3169825" y="4624910"/>
              <a:ext cx="890859" cy="49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pic>
          <p:nvPicPr>
            <p:cNvPr id="56" name="Picture 6" descr="C:\Users\knimura\AppData\Local\Microsoft\Windows\Temporary Internet Files\Content.IE5\3RQATYFN\lgi01a2014081305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697" y="3518363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6" descr="C:\Users\knimura\AppData\Local\Microsoft\Windows\Temporary Internet Files\Content.IE5\3RQATYFN\lgi01a2014081305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685" y="3513828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テキスト ボックス 57"/>
            <p:cNvSpPr txBox="1"/>
            <p:nvPr/>
          </p:nvSpPr>
          <p:spPr>
            <a:xfrm>
              <a:off x="3106004" y="4314708"/>
              <a:ext cx="894441" cy="445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RS-485</a:t>
              </a:r>
              <a:endParaRPr kumimoji="1" lang="ja-JP" altLang="en-US" sz="1100" dirty="0"/>
            </a:p>
          </p:txBody>
        </p:sp>
        <p:sp>
          <p:nvSpPr>
            <p:cNvPr id="51" name="正方形/長方形 50"/>
            <p:cNvSpPr/>
            <p:nvPr/>
          </p:nvSpPr>
          <p:spPr>
            <a:xfrm rot="17649560">
              <a:off x="3738659" y="4135782"/>
              <a:ext cx="109260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pic>
          <p:nvPicPr>
            <p:cNvPr id="45" name="Picture 5" descr="C:\Users\knimura\AppData\Local\Microsoft\Windows\Temporary Internet Files\Content.IE5\3RQATYFN\server-icon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9691" y="431079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knimura\AppData\Local\Microsoft\Windows\Temporary Internet Files\Content.IE5\3RQATYFN\server-icon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2771" y="5689043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正方形/長方形 45"/>
            <p:cNvSpPr/>
            <p:nvPr/>
          </p:nvSpPr>
          <p:spPr>
            <a:xfrm rot="16200000">
              <a:off x="3404854" y="4779579"/>
              <a:ext cx="221377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3384" y="3123034"/>
              <a:ext cx="445173" cy="637976"/>
            </a:xfrm>
            <a:prstGeom prst="rect">
              <a:avLst/>
            </a:prstGeom>
          </p:spPr>
        </p:pic>
        <p:sp>
          <p:nvSpPr>
            <p:cNvPr id="67" name="角丸四角形 66"/>
            <p:cNvSpPr/>
            <p:nvPr/>
          </p:nvSpPr>
          <p:spPr>
            <a:xfrm>
              <a:off x="4921028" y="3054920"/>
              <a:ext cx="739378" cy="47964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4961778" y="3174541"/>
              <a:ext cx="646584" cy="2623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1000" dirty="0"/>
                <a:t>Services</a:t>
              </a:r>
              <a:endParaRPr kumimoji="1" lang="ja-JP" altLang="en-US" sz="1000" dirty="0"/>
            </a:p>
          </p:txBody>
        </p:sp>
        <p:sp>
          <p:nvSpPr>
            <p:cNvPr id="33" name="Gleichschenkliges Dreieck 32"/>
            <p:cNvSpPr/>
            <p:nvPr/>
          </p:nvSpPr>
          <p:spPr>
            <a:xfrm rot="1258602">
              <a:off x="676825" y="2841157"/>
              <a:ext cx="1412094" cy="1070390"/>
            </a:xfrm>
            <a:prstGeom prst="triangle">
              <a:avLst>
                <a:gd name="adj" fmla="val 699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pic>
          <p:nvPicPr>
            <p:cNvPr id="2050" name="Picture 2" descr="http://www.freeiconspng.com/uploads/factory-icon--vista-business-icons--softiconsm-28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7497" y="2247102"/>
              <a:ext cx="1728192" cy="1728192"/>
            </a:xfrm>
            <a:prstGeom prst="rect">
              <a:avLst/>
            </a:prstGeom>
            <a:noFill/>
          </p:spPr>
        </p:pic>
        <p:pic>
          <p:nvPicPr>
            <p:cNvPr id="1028" name="Picture 4" descr="C:\Users\knimura\AppData\Local\Microsoft\Windows\Temporary Internet Files\Content.IE5\8TTJABOM\Nuvola_filesystems_server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746" y="543611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C:\Users\knimura\AppData\Local\Microsoft\Windows\Temporary Internet Files\Content.IE5\8TTJABOM\Nuvola_filesystems_server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303" y="5436974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C:\Users\knimura\AppData\Local\Microsoft\Windows\Temporary Internet Files\Content.IE5\8TTJABOM\Nuvola_filesystems_server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6776" y="409848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4" descr="C:\Users\knimura\AppData\Local\Microsoft\Windows\Temporary Internet Files\Content.IE5\8TTJABOM\Nuvola_filesystems_server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4241" y="409935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2" name="図 31">
            <a:extLst>
              <a:ext uri="{FF2B5EF4-FFF2-40B4-BE49-F238E27FC236}">
                <a16:creationId xmlns:a16="http://schemas.microsoft.com/office/drawing/2014/main" id="{90794935-AC2B-4FFF-ADBD-0E831102EA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939" y="5331718"/>
            <a:ext cx="1010853" cy="509037"/>
          </a:xfrm>
          <a:prstGeom prst="rect">
            <a:avLst/>
          </a:prstGeom>
        </p:spPr>
      </p:pic>
      <p:sp>
        <p:nvSpPr>
          <p:cNvPr id="34" name="角丸四角形 13">
            <a:extLst>
              <a:ext uri="{FF2B5EF4-FFF2-40B4-BE49-F238E27FC236}">
                <a16:creationId xmlns:a16="http://schemas.microsoft.com/office/drawing/2014/main" id="{6545593A-C74B-4F56-B866-C0E7889CB545}"/>
              </a:ext>
            </a:extLst>
          </p:cNvPr>
          <p:cNvSpPr/>
          <p:nvPr/>
        </p:nvSpPr>
        <p:spPr>
          <a:xfrm>
            <a:off x="5370310" y="4957616"/>
            <a:ext cx="2520280" cy="1639736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A8AFC69-DED4-4572-891F-D5C806096D50}"/>
              </a:ext>
            </a:extLst>
          </p:cNvPr>
          <p:cNvSpPr txBox="1"/>
          <p:nvPr/>
        </p:nvSpPr>
        <p:spPr>
          <a:xfrm>
            <a:off x="5900166" y="5813565"/>
            <a:ext cx="80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Electronic</a:t>
            </a:r>
          </a:p>
          <a:p>
            <a:pPr algn="ctr"/>
            <a:r>
              <a:rPr kumimoji="1" lang="en-US" altLang="ja-JP" sz="1200" dirty="0"/>
              <a:t>appliance</a:t>
            </a:r>
            <a:endParaRPr kumimoji="1" lang="ja-JP" altLang="en-US" sz="1200" dirty="0"/>
          </a:p>
        </p:txBody>
      </p:sp>
      <p:pic>
        <p:nvPicPr>
          <p:cNvPr id="36" name="Picture 2" descr="C:\Users\knimura\AppData\Local\Microsoft\Windows\Temporary Internet Files\Content.IE5\00M96SWE\lgi01a201408201000[1].jpg">
            <a:extLst>
              <a:ext uri="{FF2B5EF4-FFF2-40B4-BE49-F238E27FC236}">
                <a16:creationId xmlns:a16="http://schemas.microsoft.com/office/drawing/2014/main" id="{B0E7E661-92C7-48BC-961A-6D8684CD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500" y="4213541"/>
            <a:ext cx="1363762" cy="98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24">
            <a:extLst>
              <a:ext uri="{FF2B5EF4-FFF2-40B4-BE49-F238E27FC236}">
                <a16:creationId xmlns:a16="http://schemas.microsoft.com/office/drawing/2014/main" id="{EFCCABA8-4C4C-4A63-8272-9F711749623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38" y="4622710"/>
            <a:ext cx="1193968" cy="477587"/>
          </a:xfrm>
          <a:prstGeom prst="rect">
            <a:avLst/>
          </a:prstGeom>
        </p:spPr>
      </p:pic>
      <p:sp>
        <p:nvSpPr>
          <p:cNvPr id="40" name="テキスト ボックス 25">
            <a:extLst>
              <a:ext uri="{FF2B5EF4-FFF2-40B4-BE49-F238E27FC236}">
                <a16:creationId xmlns:a16="http://schemas.microsoft.com/office/drawing/2014/main" id="{1489EE40-2C26-4CE3-99FF-C87C868EADA9}"/>
              </a:ext>
            </a:extLst>
          </p:cNvPr>
          <p:cNvSpPr txBox="1"/>
          <p:nvPr/>
        </p:nvSpPr>
        <p:spPr>
          <a:xfrm>
            <a:off x="4738583" y="4998837"/>
            <a:ext cx="72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Gateway</a:t>
            </a:r>
            <a:endParaRPr kumimoji="1" lang="ja-JP" altLang="en-US" sz="1200" dirty="0"/>
          </a:p>
        </p:txBody>
      </p:sp>
      <p:cxnSp>
        <p:nvCxnSpPr>
          <p:cNvPr id="42" name="直線矢印コネクタ 17">
            <a:extLst>
              <a:ext uri="{FF2B5EF4-FFF2-40B4-BE49-F238E27FC236}">
                <a16:creationId xmlns:a16="http://schemas.microsoft.com/office/drawing/2014/main" id="{B5BA36DD-0326-4654-88A0-B919C92F15CB}"/>
              </a:ext>
            </a:extLst>
          </p:cNvPr>
          <p:cNvCxnSpPr/>
          <p:nvPr/>
        </p:nvCxnSpPr>
        <p:spPr>
          <a:xfrm flipH="1">
            <a:off x="6775792" y="5225792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13">
            <a:extLst>
              <a:ext uri="{FF2B5EF4-FFF2-40B4-BE49-F238E27FC236}">
                <a16:creationId xmlns:a16="http://schemas.microsoft.com/office/drawing/2014/main" id="{43732A39-BB5E-4904-8DF1-00A95F74188F}"/>
              </a:ext>
            </a:extLst>
          </p:cNvPr>
          <p:cNvSpPr/>
          <p:nvPr/>
        </p:nvSpPr>
        <p:spPr>
          <a:xfrm>
            <a:off x="2958297" y="2478566"/>
            <a:ext cx="2880319" cy="1275451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BBAE2C0E-5EF7-41CE-8F24-108E9BA4215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27" y="3653281"/>
            <a:ext cx="291368" cy="374279"/>
          </a:xfrm>
          <a:prstGeom prst="rect">
            <a:avLst/>
          </a:prstGeom>
        </p:spPr>
      </p:pic>
      <p:sp>
        <p:nvSpPr>
          <p:cNvPr id="59" name="角丸四角形 66">
            <a:extLst>
              <a:ext uri="{FF2B5EF4-FFF2-40B4-BE49-F238E27FC236}">
                <a16:creationId xmlns:a16="http://schemas.microsoft.com/office/drawing/2014/main" id="{9CA6890F-1167-4ECC-9B8B-C8FC19DAC0D5}"/>
              </a:ext>
            </a:extLst>
          </p:cNvPr>
          <p:cNvSpPr/>
          <p:nvPr/>
        </p:nvSpPr>
        <p:spPr>
          <a:xfrm>
            <a:off x="4222418" y="3613321"/>
            <a:ext cx="483927" cy="28139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pic>
        <p:nvPicPr>
          <p:cNvPr id="5" name="グラフィックス 4" descr="都市">
            <a:extLst>
              <a:ext uri="{FF2B5EF4-FFF2-40B4-BE49-F238E27FC236}">
                <a16:creationId xmlns:a16="http://schemas.microsoft.com/office/drawing/2014/main" id="{FFE632F6-A416-491E-A442-197B0489EF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16270" y="2128581"/>
            <a:ext cx="914400" cy="914400"/>
          </a:xfrm>
          <a:prstGeom prst="rect">
            <a:avLst/>
          </a:prstGeom>
        </p:spPr>
      </p:pic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4583780A-F7E2-4245-B056-EBB681D06B43}"/>
              </a:ext>
            </a:extLst>
          </p:cNvPr>
          <p:cNvSpPr/>
          <p:nvPr/>
        </p:nvSpPr>
        <p:spPr>
          <a:xfrm rot="17649560" flipV="1">
            <a:off x="4063925" y="3214250"/>
            <a:ext cx="45719" cy="5367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2AC967B-2DFE-4C03-A3A7-2F71FA6E3228}"/>
              </a:ext>
            </a:extLst>
          </p:cNvPr>
          <p:cNvSpPr/>
          <p:nvPr/>
        </p:nvSpPr>
        <p:spPr>
          <a:xfrm rot="10800000" flipH="1" flipV="1">
            <a:off x="3786842" y="2765379"/>
            <a:ext cx="45719" cy="5367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56ACDDB-BC34-4BCE-97A4-BE2E5D682B1F}"/>
              </a:ext>
            </a:extLst>
          </p:cNvPr>
          <p:cNvSpPr txBox="1"/>
          <p:nvPr/>
        </p:nvSpPr>
        <p:spPr>
          <a:xfrm>
            <a:off x="4254745" y="3677752"/>
            <a:ext cx="42319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000" dirty="0"/>
              <a:t>Services</a:t>
            </a:r>
            <a:endParaRPr kumimoji="1" lang="ja-JP" altLang="en-US" sz="1000" dirty="0"/>
          </a:p>
        </p:txBody>
      </p:sp>
      <p:pic>
        <p:nvPicPr>
          <p:cNvPr id="61" name="Picture 5" descr="C:\Users\knimura\AppData\Local\Microsoft\Windows\Temporary Internet Files\Content.IE5\3RQATYFN\server-icon[1].png">
            <a:extLst>
              <a:ext uri="{FF2B5EF4-FFF2-40B4-BE49-F238E27FC236}">
                <a16:creationId xmlns:a16="http://schemas.microsoft.com/office/drawing/2014/main" id="{D482CEB5-F83B-432D-96F9-AD4D227C5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24" y="3133150"/>
            <a:ext cx="398987" cy="3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304B660-EF6A-4147-B342-FB824FFFDF5B}"/>
              </a:ext>
            </a:extLst>
          </p:cNvPr>
          <p:cNvSpPr txBox="1"/>
          <p:nvPr/>
        </p:nvSpPr>
        <p:spPr>
          <a:xfrm>
            <a:off x="3342496" y="2906659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000" dirty="0"/>
              <a:t>BACnet</a:t>
            </a:r>
            <a:endParaRPr kumimoji="1" lang="ja-JP" altLang="en-US" sz="1000" dirty="0"/>
          </a:p>
        </p:txBody>
      </p:sp>
      <p:pic>
        <p:nvPicPr>
          <p:cNvPr id="71" name="図 70">
            <a:extLst>
              <a:ext uri="{FF2B5EF4-FFF2-40B4-BE49-F238E27FC236}">
                <a16:creationId xmlns:a16="http://schemas.microsoft.com/office/drawing/2014/main" id="{B65ACDB6-8574-41E8-8919-4E7E19619E9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55" y="2592480"/>
            <a:ext cx="640967" cy="322773"/>
          </a:xfrm>
          <a:prstGeom prst="rect">
            <a:avLst/>
          </a:prstGeom>
        </p:spPr>
      </p:pic>
      <p:sp>
        <p:nvSpPr>
          <p:cNvPr id="6" name="矢印: 左右 5">
            <a:extLst>
              <a:ext uri="{FF2B5EF4-FFF2-40B4-BE49-F238E27FC236}">
                <a16:creationId xmlns:a16="http://schemas.microsoft.com/office/drawing/2014/main" id="{A0A8BB86-4A79-45E0-B4BD-3523671FC37D}"/>
              </a:ext>
            </a:extLst>
          </p:cNvPr>
          <p:cNvSpPr/>
          <p:nvPr/>
        </p:nvSpPr>
        <p:spPr>
          <a:xfrm rot="19258687">
            <a:off x="3387701" y="4092171"/>
            <a:ext cx="965651" cy="2713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矢印: 左右 71">
            <a:extLst>
              <a:ext uri="{FF2B5EF4-FFF2-40B4-BE49-F238E27FC236}">
                <a16:creationId xmlns:a16="http://schemas.microsoft.com/office/drawing/2014/main" id="{E012F7A0-6C1D-4DA5-8BF6-B899A0DCF1DB}"/>
              </a:ext>
            </a:extLst>
          </p:cNvPr>
          <p:cNvSpPr/>
          <p:nvPr/>
        </p:nvSpPr>
        <p:spPr>
          <a:xfrm rot="2613460">
            <a:off x="4400888" y="4169705"/>
            <a:ext cx="965651" cy="2713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矢印: 左右 72">
            <a:extLst>
              <a:ext uri="{FF2B5EF4-FFF2-40B4-BE49-F238E27FC236}">
                <a16:creationId xmlns:a16="http://schemas.microsoft.com/office/drawing/2014/main" id="{17444CB2-6A5E-42D7-9AA2-BC5F12B22684}"/>
              </a:ext>
            </a:extLst>
          </p:cNvPr>
          <p:cNvSpPr/>
          <p:nvPr/>
        </p:nvSpPr>
        <p:spPr>
          <a:xfrm>
            <a:off x="3822986" y="4695238"/>
            <a:ext cx="965651" cy="2713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25">
            <a:extLst>
              <a:ext uri="{FF2B5EF4-FFF2-40B4-BE49-F238E27FC236}">
                <a16:creationId xmlns:a16="http://schemas.microsoft.com/office/drawing/2014/main" id="{FFC53EF6-FBE7-444D-9C41-C34DFAE01561}"/>
              </a:ext>
            </a:extLst>
          </p:cNvPr>
          <p:cNvSpPr txBox="1"/>
          <p:nvPr/>
        </p:nvSpPr>
        <p:spPr>
          <a:xfrm>
            <a:off x="3839362" y="4201295"/>
            <a:ext cx="100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Direct</a:t>
            </a:r>
          </a:p>
          <a:p>
            <a:pPr algn="ctr"/>
            <a:r>
              <a:rPr lang="en-US" altLang="ja-JP" sz="1200" dirty="0"/>
              <a:t>collaboration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673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AD8AE5C-2F6E-4F41-9C9E-DF1B58F2A133}"/>
              </a:ext>
            </a:extLst>
          </p:cNvPr>
          <p:cNvSpPr/>
          <p:nvPr/>
        </p:nvSpPr>
        <p:spPr>
          <a:xfrm>
            <a:off x="107504" y="1484784"/>
            <a:ext cx="8280920" cy="5256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雲 21">
            <a:extLst>
              <a:ext uri="{FF2B5EF4-FFF2-40B4-BE49-F238E27FC236}">
                <a16:creationId xmlns:a16="http://schemas.microsoft.com/office/drawing/2014/main" id="{815D5376-38BA-4328-8E54-9DA7E81D19E6}"/>
              </a:ext>
            </a:extLst>
          </p:cNvPr>
          <p:cNvSpPr/>
          <p:nvPr/>
        </p:nvSpPr>
        <p:spPr>
          <a:xfrm>
            <a:off x="2483768" y="3421914"/>
            <a:ext cx="396044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06DF2A2-DDB9-402A-88D9-5B0C63FBC35D}"/>
              </a:ext>
            </a:extLst>
          </p:cNvPr>
          <p:cNvGrpSpPr/>
          <p:nvPr/>
        </p:nvGrpSpPr>
        <p:grpSpPr>
          <a:xfrm>
            <a:off x="179512" y="4149080"/>
            <a:ext cx="3562414" cy="2448272"/>
            <a:chOff x="217497" y="2247102"/>
            <a:chExt cx="5442909" cy="4223933"/>
          </a:xfrm>
        </p:grpSpPr>
        <p:sp>
          <p:nvSpPr>
            <p:cNvPr id="28" name="角丸四角形 27"/>
            <p:cNvSpPr/>
            <p:nvPr/>
          </p:nvSpPr>
          <p:spPr>
            <a:xfrm>
              <a:off x="815693" y="3455991"/>
              <a:ext cx="4370356" cy="301504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429875" y="5635762"/>
              <a:ext cx="1100172" cy="445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err="1"/>
                <a:t>EtherCAT</a:t>
              </a:r>
              <a:endParaRPr kumimoji="1" lang="ja-JP" altLang="en-US" sz="11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757395" y="5961670"/>
              <a:ext cx="440003" cy="49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506952" y="5961670"/>
              <a:ext cx="1004788" cy="508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pic>
          <p:nvPicPr>
            <p:cNvPr id="1030" name="Picture 6" descr="C:\Users\knimura\AppData\Local\Microsoft\Windows\Temporary Internet Files\Content.IE5\3RQATYFN\lgi01a2014081305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717" y="4855987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 descr="C:\Users\knimura\AppData\Local\Microsoft\Windows\Temporary Internet Files\Content.IE5\3RQATYFN\lgi01a2014081305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859" y="4851452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正方形/長方形 52"/>
            <p:cNvSpPr/>
            <p:nvPr/>
          </p:nvSpPr>
          <p:spPr>
            <a:xfrm>
              <a:off x="2521753" y="4624046"/>
              <a:ext cx="440003" cy="49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3169825" y="4624910"/>
              <a:ext cx="890859" cy="49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pic>
          <p:nvPicPr>
            <p:cNvPr id="56" name="Picture 6" descr="C:\Users\knimura\AppData\Local\Microsoft\Windows\Temporary Internet Files\Content.IE5\3RQATYFN\lgi01a2014081305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697" y="3518363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6" descr="C:\Users\knimura\AppData\Local\Microsoft\Windows\Temporary Internet Files\Content.IE5\3RQATYFN\lgi01a2014081305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685" y="3513828"/>
              <a:ext cx="609629" cy="60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テキスト ボックス 57"/>
            <p:cNvSpPr txBox="1"/>
            <p:nvPr/>
          </p:nvSpPr>
          <p:spPr>
            <a:xfrm>
              <a:off x="3106004" y="4314708"/>
              <a:ext cx="894441" cy="445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RS-485</a:t>
              </a:r>
              <a:endParaRPr kumimoji="1" lang="ja-JP" altLang="en-US" sz="1100" dirty="0"/>
            </a:p>
          </p:txBody>
        </p:sp>
        <p:sp>
          <p:nvSpPr>
            <p:cNvPr id="51" name="正方形/長方形 50"/>
            <p:cNvSpPr/>
            <p:nvPr/>
          </p:nvSpPr>
          <p:spPr>
            <a:xfrm rot="17649560">
              <a:off x="3738659" y="4135782"/>
              <a:ext cx="109260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pic>
          <p:nvPicPr>
            <p:cNvPr id="45" name="Picture 5" descr="C:\Users\knimura\AppData\Local\Microsoft\Windows\Temporary Internet Files\Content.IE5\3RQATYFN\server-icon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9691" y="431079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knimura\AppData\Local\Microsoft\Windows\Temporary Internet Files\Content.IE5\3RQATYFN\server-icon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2771" y="5689043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正方形/長方形 45"/>
            <p:cNvSpPr/>
            <p:nvPr/>
          </p:nvSpPr>
          <p:spPr>
            <a:xfrm rot="16200000">
              <a:off x="3404854" y="4779579"/>
              <a:ext cx="221377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3384" y="3123034"/>
              <a:ext cx="445173" cy="637976"/>
            </a:xfrm>
            <a:prstGeom prst="rect">
              <a:avLst/>
            </a:prstGeom>
          </p:spPr>
        </p:pic>
        <p:sp>
          <p:nvSpPr>
            <p:cNvPr id="67" name="角丸四角形 66"/>
            <p:cNvSpPr/>
            <p:nvPr/>
          </p:nvSpPr>
          <p:spPr>
            <a:xfrm>
              <a:off x="4921028" y="3054920"/>
              <a:ext cx="739378" cy="47964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4961778" y="3174541"/>
              <a:ext cx="646584" cy="2623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1000" dirty="0"/>
                <a:t>Services</a:t>
              </a:r>
              <a:endParaRPr kumimoji="1" lang="ja-JP" altLang="en-US" sz="1000" dirty="0"/>
            </a:p>
          </p:txBody>
        </p:sp>
        <p:sp>
          <p:nvSpPr>
            <p:cNvPr id="33" name="Gleichschenkliges Dreieck 32"/>
            <p:cNvSpPr/>
            <p:nvPr/>
          </p:nvSpPr>
          <p:spPr>
            <a:xfrm rot="1258602">
              <a:off x="676825" y="2841157"/>
              <a:ext cx="1412094" cy="1070390"/>
            </a:xfrm>
            <a:prstGeom prst="triangle">
              <a:avLst>
                <a:gd name="adj" fmla="val 699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pic>
          <p:nvPicPr>
            <p:cNvPr id="2050" name="Picture 2" descr="http://www.freeiconspng.com/uploads/factory-icon--vista-business-icons--softiconsm-28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7497" y="2247102"/>
              <a:ext cx="1728192" cy="1728192"/>
            </a:xfrm>
            <a:prstGeom prst="rect">
              <a:avLst/>
            </a:prstGeom>
            <a:noFill/>
          </p:spPr>
        </p:pic>
        <p:pic>
          <p:nvPicPr>
            <p:cNvPr id="1028" name="Picture 4" descr="C:\Users\knimura\AppData\Local\Microsoft\Windows\Temporary Internet Files\Content.IE5\8TTJABOM\Nuvola_filesystems_server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746" y="543611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C:\Users\knimura\AppData\Local\Microsoft\Windows\Temporary Internet Files\Content.IE5\8TTJABOM\Nuvola_filesystems_server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303" y="5436974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C:\Users\knimura\AppData\Local\Microsoft\Windows\Temporary Internet Files\Content.IE5\8TTJABOM\Nuvola_filesystems_server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6776" y="409848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4" descr="C:\Users\knimura\AppData\Local\Microsoft\Windows\Temporary Internet Files\Content.IE5\8TTJABOM\Nuvola_filesystems_server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4241" y="409935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2" name="図 31">
            <a:extLst>
              <a:ext uri="{FF2B5EF4-FFF2-40B4-BE49-F238E27FC236}">
                <a16:creationId xmlns:a16="http://schemas.microsoft.com/office/drawing/2014/main" id="{90794935-AC2B-4FFF-ADBD-0E831102EA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939" y="5331718"/>
            <a:ext cx="1010853" cy="509037"/>
          </a:xfrm>
          <a:prstGeom prst="rect">
            <a:avLst/>
          </a:prstGeom>
        </p:spPr>
      </p:pic>
      <p:sp>
        <p:nvSpPr>
          <p:cNvPr id="34" name="角丸四角形 13">
            <a:extLst>
              <a:ext uri="{FF2B5EF4-FFF2-40B4-BE49-F238E27FC236}">
                <a16:creationId xmlns:a16="http://schemas.microsoft.com/office/drawing/2014/main" id="{6545593A-C74B-4F56-B866-C0E7889CB545}"/>
              </a:ext>
            </a:extLst>
          </p:cNvPr>
          <p:cNvSpPr/>
          <p:nvPr/>
        </p:nvSpPr>
        <p:spPr>
          <a:xfrm>
            <a:off x="5370310" y="4957616"/>
            <a:ext cx="2520280" cy="1639736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A8AFC69-DED4-4572-891F-D5C806096D50}"/>
              </a:ext>
            </a:extLst>
          </p:cNvPr>
          <p:cNvSpPr txBox="1"/>
          <p:nvPr/>
        </p:nvSpPr>
        <p:spPr>
          <a:xfrm>
            <a:off x="5900166" y="5813565"/>
            <a:ext cx="80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Electronic</a:t>
            </a:r>
          </a:p>
          <a:p>
            <a:pPr algn="ctr"/>
            <a:r>
              <a:rPr kumimoji="1" lang="en-US" altLang="ja-JP" sz="1200" dirty="0"/>
              <a:t>appliance</a:t>
            </a:r>
            <a:endParaRPr kumimoji="1" lang="ja-JP" altLang="en-US" sz="1200" dirty="0"/>
          </a:p>
        </p:txBody>
      </p:sp>
      <p:pic>
        <p:nvPicPr>
          <p:cNvPr id="36" name="Picture 2" descr="C:\Users\knimura\AppData\Local\Microsoft\Windows\Temporary Internet Files\Content.IE5\00M96SWE\lgi01a201408201000[1].jpg">
            <a:extLst>
              <a:ext uri="{FF2B5EF4-FFF2-40B4-BE49-F238E27FC236}">
                <a16:creationId xmlns:a16="http://schemas.microsoft.com/office/drawing/2014/main" id="{B0E7E661-92C7-48BC-961A-6D8684CD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500" y="4213541"/>
            <a:ext cx="1363762" cy="98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24">
            <a:extLst>
              <a:ext uri="{FF2B5EF4-FFF2-40B4-BE49-F238E27FC236}">
                <a16:creationId xmlns:a16="http://schemas.microsoft.com/office/drawing/2014/main" id="{EFCCABA8-4C4C-4A63-8272-9F711749623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38" y="4622710"/>
            <a:ext cx="1193968" cy="477587"/>
          </a:xfrm>
          <a:prstGeom prst="rect">
            <a:avLst/>
          </a:prstGeom>
        </p:spPr>
      </p:pic>
      <p:sp>
        <p:nvSpPr>
          <p:cNvPr id="40" name="テキスト ボックス 25">
            <a:extLst>
              <a:ext uri="{FF2B5EF4-FFF2-40B4-BE49-F238E27FC236}">
                <a16:creationId xmlns:a16="http://schemas.microsoft.com/office/drawing/2014/main" id="{1489EE40-2C26-4CE3-99FF-C87C868EADA9}"/>
              </a:ext>
            </a:extLst>
          </p:cNvPr>
          <p:cNvSpPr txBox="1"/>
          <p:nvPr/>
        </p:nvSpPr>
        <p:spPr>
          <a:xfrm>
            <a:off x="4738583" y="4998837"/>
            <a:ext cx="72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Gateway</a:t>
            </a:r>
            <a:endParaRPr kumimoji="1" lang="ja-JP" altLang="en-US" sz="1200" dirty="0"/>
          </a:p>
        </p:txBody>
      </p:sp>
      <p:cxnSp>
        <p:nvCxnSpPr>
          <p:cNvPr id="42" name="直線矢印コネクタ 17">
            <a:extLst>
              <a:ext uri="{FF2B5EF4-FFF2-40B4-BE49-F238E27FC236}">
                <a16:creationId xmlns:a16="http://schemas.microsoft.com/office/drawing/2014/main" id="{B5BA36DD-0326-4654-88A0-B919C92F15CB}"/>
              </a:ext>
            </a:extLst>
          </p:cNvPr>
          <p:cNvCxnSpPr/>
          <p:nvPr/>
        </p:nvCxnSpPr>
        <p:spPr>
          <a:xfrm flipH="1">
            <a:off x="6775792" y="5225792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矢印: 左右 5">
            <a:extLst>
              <a:ext uri="{FF2B5EF4-FFF2-40B4-BE49-F238E27FC236}">
                <a16:creationId xmlns:a16="http://schemas.microsoft.com/office/drawing/2014/main" id="{A0A8BB86-4A79-45E0-B4BD-3523671FC37D}"/>
              </a:ext>
            </a:extLst>
          </p:cNvPr>
          <p:cNvSpPr/>
          <p:nvPr/>
        </p:nvSpPr>
        <p:spPr>
          <a:xfrm rot="19258687">
            <a:off x="3591434" y="4394437"/>
            <a:ext cx="596241" cy="2713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矢印: 左右 71">
            <a:extLst>
              <a:ext uri="{FF2B5EF4-FFF2-40B4-BE49-F238E27FC236}">
                <a16:creationId xmlns:a16="http://schemas.microsoft.com/office/drawing/2014/main" id="{E012F7A0-6C1D-4DA5-8BF6-B899A0DCF1DB}"/>
              </a:ext>
            </a:extLst>
          </p:cNvPr>
          <p:cNvSpPr/>
          <p:nvPr/>
        </p:nvSpPr>
        <p:spPr>
          <a:xfrm rot="2613460">
            <a:off x="4609831" y="4429046"/>
            <a:ext cx="594287" cy="2713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25">
            <a:extLst>
              <a:ext uri="{FF2B5EF4-FFF2-40B4-BE49-F238E27FC236}">
                <a16:creationId xmlns:a16="http://schemas.microsoft.com/office/drawing/2014/main" id="{FFC53EF6-FBE7-444D-9C41-C34DFAE01561}"/>
              </a:ext>
            </a:extLst>
          </p:cNvPr>
          <p:cNvSpPr txBox="1"/>
          <p:nvPr/>
        </p:nvSpPr>
        <p:spPr>
          <a:xfrm>
            <a:off x="2871726" y="3796723"/>
            <a:ext cx="100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Ind</a:t>
            </a:r>
            <a:r>
              <a:rPr kumimoji="1" lang="en-US" altLang="ja-JP" sz="1200" dirty="0"/>
              <a:t>irect</a:t>
            </a:r>
          </a:p>
          <a:p>
            <a:pPr algn="ctr"/>
            <a:r>
              <a:rPr lang="en-US" altLang="ja-JP" sz="1200" dirty="0"/>
              <a:t>collaboration</a:t>
            </a:r>
            <a:endParaRPr kumimoji="1" lang="ja-JP" altLang="en-US" sz="1200" dirty="0"/>
          </a:p>
        </p:txBody>
      </p:sp>
      <p:sp>
        <p:nvSpPr>
          <p:cNvPr id="49" name="角丸四角形 66">
            <a:extLst>
              <a:ext uri="{FF2B5EF4-FFF2-40B4-BE49-F238E27FC236}">
                <a16:creationId xmlns:a16="http://schemas.microsoft.com/office/drawing/2014/main" id="{DC8DB2C8-D6AB-4772-BC3D-43B9262420F6}"/>
              </a:ext>
            </a:extLst>
          </p:cNvPr>
          <p:cNvSpPr/>
          <p:nvPr/>
        </p:nvSpPr>
        <p:spPr>
          <a:xfrm>
            <a:off x="3850351" y="3787730"/>
            <a:ext cx="1202104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E2CE4A9-64D9-44AF-BD81-121DFC8D4584}"/>
              </a:ext>
            </a:extLst>
          </p:cNvPr>
          <p:cNvSpPr txBox="1"/>
          <p:nvPr/>
        </p:nvSpPr>
        <p:spPr>
          <a:xfrm>
            <a:off x="4092629" y="3854691"/>
            <a:ext cx="7021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/>
              <a:t>Collaboration</a:t>
            </a:r>
          </a:p>
          <a:p>
            <a:pPr algn="ctr"/>
            <a:r>
              <a:rPr kumimoji="1" lang="en-US" altLang="ja-JP" sz="1000" dirty="0"/>
              <a:t>platform</a:t>
            </a:r>
            <a:endParaRPr kumimoji="1" lang="ja-JP" altLang="en-US" sz="1000" dirty="0"/>
          </a:p>
        </p:txBody>
      </p:sp>
      <p:sp>
        <p:nvSpPr>
          <p:cNvPr id="87" name="角丸四角形 13">
            <a:extLst>
              <a:ext uri="{FF2B5EF4-FFF2-40B4-BE49-F238E27FC236}">
                <a16:creationId xmlns:a16="http://schemas.microsoft.com/office/drawing/2014/main" id="{EF63AF77-DFAD-4ED2-8865-C4EEF21C7FE8}"/>
              </a:ext>
            </a:extLst>
          </p:cNvPr>
          <p:cNvSpPr/>
          <p:nvPr/>
        </p:nvSpPr>
        <p:spPr>
          <a:xfrm>
            <a:off x="2958297" y="1834769"/>
            <a:ext cx="2880319" cy="1275451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8" name="図 87">
            <a:extLst>
              <a:ext uri="{FF2B5EF4-FFF2-40B4-BE49-F238E27FC236}">
                <a16:creationId xmlns:a16="http://schemas.microsoft.com/office/drawing/2014/main" id="{5624A233-A9F0-477D-9CAA-8DC3B2B586C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27" y="3009484"/>
            <a:ext cx="291368" cy="374279"/>
          </a:xfrm>
          <a:prstGeom prst="rect">
            <a:avLst/>
          </a:prstGeom>
        </p:spPr>
      </p:pic>
      <p:sp>
        <p:nvSpPr>
          <p:cNvPr id="107" name="角丸四角形 66">
            <a:extLst>
              <a:ext uri="{FF2B5EF4-FFF2-40B4-BE49-F238E27FC236}">
                <a16:creationId xmlns:a16="http://schemas.microsoft.com/office/drawing/2014/main" id="{6F93D99B-05B3-4F94-BC33-4FDEEBD9DD01}"/>
              </a:ext>
            </a:extLst>
          </p:cNvPr>
          <p:cNvSpPr/>
          <p:nvPr/>
        </p:nvSpPr>
        <p:spPr>
          <a:xfrm>
            <a:off x="4222418" y="2969524"/>
            <a:ext cx="483927" cy="28139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pic>
        <p:nvPicPr>
          <p:cNvPr id="108" name="グラフィックス 107" descr="都市">
            <a:extLst>
              <a:ext uri="{FF2B5EF4-FFF2-40B4-BE49-F238E27FC236}">
                <a16:creationId xmlns:a16="http://schemas.microsoft.com/office/drawing/2014/main" id="{FB455C22-69E9-4990-B9A8-6A3685F311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16270" y="1484784"/>
            <a:ext cx="914400" cy="914400"/>
          </a:xfrm>
          <a:prstGeom prst="rect">
            <a:avLst/>
          </a:prstGeom>
        </p:spPr>
      </p:pic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0EDA155F-0207-4976-AC8B-6B5FFEAB8675}"/>
              </a:ext>
            </a:extLst>
          </p:cNvPr>
          <p:cNvSpPr/>
          <p:nvPr/>
        </p:nvSpPr>
        <p:spPr>
          <a:xfrm rot="17649560" flipV="1">
            <a:off x="4063925" y="2570453"/>
            <a:ext cx="45719" cy="5367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A38EC0F4-8FC4-476C-9439-99F68D5756DF}"/>
              </a:ext>
            </a:extLst>
          </p:cNvPr>
          <p:cNvSpPr/>
          <p:nvPr/>
        </p:nvSpPr>
        <p:spPr>
          <a:xfrm rot="10800000" flipH="1" flipV="1">
            <a:off x="3786842" y="2121582"/>
            <a:ext cx="45719" cy="5367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29A8E8F6-4468-4CD7-9B83-A1156886FB94}"/>
              </a:ext>
            </a:extLst>
          </p:cNvPr>
          <p:cNvSpPr txBox="1"/>
          <p:nvPr/>
        </p:nvSpPr>
        <p:spPr>
          <a:xfrm>
            <a:off x="4254745" y="3033955"/>
            <a:ext cx="42319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000" dirty="0"/>
              <a:t>Services</a:t>
            </a:r>
            <a:endParaRPr kumimoji="1" lang="ja-JP" altLang="en-US" sz="1000" dirty="0"/>
          </a:p>
        </p:txBody>
      </p:sp>
      <p:pic>
        <p:nvPicPr>
          <p:cNvPr id="112" name="Picture 5" descr="C:\Users\knimura\AppData\Local\Microsoft\Windows\Temporary Internet Files\Content.IE5\3RQATYFN\server-icon[1].png">
            <a:extLst>
              <a:ext uri="{FF2B5EF4-FFF2-40B4-BE49-F238E27FC236}">
                <a16:creationId xmlns:a16="http://schemas.microsoft.com/office/drawing/2014/main" id="{BE8A17B5-671E-487A-8B81-50D3F69C7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24" y="2489353"/>
            <a:ext cx="398987" cy="3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2A094C5F-86E8-4C11-AB49-5DB291D38042}"/>
              </a:ext>
            </a:extLst>
          </p:cNvPr>
          <p:cNvSpPr txBox="1"/>
          <p:nvPr/>
        </p:nvSpPr>
        <p:spPr>
          <a:xfrm>
            <a:off x="3342496" y="2262862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000" dirty="0"/>
              <a:t>BACnet</a:t>
            </a:r>
            <a:endParaRPr kumimoji="1" lang="ja-JP" altLang="en-US" sz="1000" dirty="0"/>
          </a:p>
        </p:txBody>
      </p:sp>
      <p:pic>
        <p:nvPicPr>
          <p:cNvPr id="114" name="図 113">
            <a:extLst>
              <a:ext uri="{FF2B5EF4-FFF2-40B4-BE49-F238E27FC236}">
                <a16:creationId xmlns:a16="http://schemas.microsoft.com/office/drawing/2014/main" id="{B92B4277-D0E6-4EB6-9527-FF480CF7FA7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55" y="1948683"/>
            <a:ext cx="640967" cy="322773"/>
          </a:xfrm>
          <a:prstGeom prst="rect">
            <a:avLst/>
          </a:prstGeom>
        </p:spPr>
      </p:pic>
      <p:sp>
        <p:nvSpPr>
          <p:cNvPr id="64" name="矢印: 左右 63">
            <a:extLst>
              <a:ext uri="{FF2B5EF4-FFF2-40B4-BE49-F238E27FC236}">
                <a16:creationId xmlns:a16="http://schemas.microsoft.com/office/drawing/2014/main" id="{44E7B468-F5BD-4A0F-A085-6E67B54897CD}"/>
              </a:ext>
            </a:extLst>
          </p:cNvPr>
          <p:cNvSpPr/>
          <p:nvPr/>
        </p:nvSpPr>
        <p:spPr>
          <a:xfrm rot="5400000">
            <a:off x="4131007" y="3388369"/>
            <a:ext cx="594287" cy="2713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32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画面に合わせる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2019-02-13T13:21:06Z</dcterms:created>
  <dcterms:modified xsi:type="dcterms:W3CDTF">2019-02-13T13:21:26Z</dcterms:modified>
</cp:coreProperties>
</file>