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5" r:id="rId2"/>
    <p:sldId id="298" r:id="rId3"/>
    <p:sldId id="258" r:id="rId4"/>
    <p:sldId id="301" r:id="rId5"/>
    <p:sldId id="304" r:id="rId6"/>
    <p:sldId id="302" r:id="rId7"/>
    <p:sldId id="305" r:id="rId8"/>
    <p:sldId id="299" r:id="rId9"/>
    <p:sldId id="303" r:id="rId10"/>
    <p:sldId id="300" r:id="rId11"/>
    <p:sldId id="297" r:id="rId12"/>
    <p:sldId id="281" r:id="rId13"/>
    <p:sldId id="294" r:id="rId14"/>
    <p:sldId id="256" r:id="rId15"/>
    <p:sldId id="282" r:id="rId16"/>
    <p:sldId id="292" r:id="rId17"/>
    <p:sldId id="283" r:id="rId18"/>
    <p:sldId id="284" r:id="rId19"/>
    <p:sldId id="285" r:id="rId20"/>
    <p:sldId id="286" r:id="rId21"/>
    <p:sldId id="287" r:id="rId22"/>
    <p:sldId id="289" r:id="rId23"/>
    <p:sldId id="265" r:id="rId24"/>
    <p:sldId id="263" r:id="rId25"/>
    <p:sldId id="264" r:id="rId26"/>
  </p:sldIdLst>
  <p:sldSz cx="9144000" cy="6858000" type="screen4x3"/>
  <p:notesSz cx="6858000" cy="9144000"/>
  <p:custDataLst>
    <p:tags r:id="rId2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336600"/>
    <a:srgbClr val="005A9C"/>
    <a:srgbClr val="009900"/>
    <a:srgbClr val="008000"/>
    <a:srgbClr val="33CC33"/>
    <a:srgbClr val="00CC00"/>
    <a:srgbClr val="33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73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87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0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architecture-implementation.png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architecture-browser.png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wot-existing.png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wot-on-device-minimal.png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wot-on-smartphone.png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04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wot-on-gateway.png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wot-on-cloud.png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4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23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228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30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38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02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C705B7-EFD5-4F69-BA18-19F2132D0A62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94184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91051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21125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21125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1577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9105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1862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100" name="Rechteckiger Pfeil 34"/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2678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843808" y="1672525"/>
            <a:ext cx="4824000" cy="1347253"/>
          </a:xfrm>
          <a:prstGeom prst="roundRect">
            <a:avLst>
              <a:gd name="adj" fmla="val 1111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Down Arrow 40">
            <a:extLst>
              <a:ext uri="{FF2B5EF4-FFF2-40B4-BE49-F238E27FC236}">
                <a16:creationId xmlns:a16="http://schemas.microsoft.com/office/drawing/2014/main" id="{5DEF0902-B8CD-44D9-A163-719421C3C8DD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2843274" y="3854849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901313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1" name="Down Arrow 40">
            <a:extLst>
              <a:ext uri="{FF2B5EF4-FFF2-40B4-BE49-F238E27FC236}">
                <a16:creationId xmlns:a16="http://schemas.microsoft.com/office/drawing/2014/main" id="{10EAC1EF-428B-4273-8E53-E4448CD38E76}"/>
              </a:ext>
            </a:extLst>
          </p:cNvPr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0" name="Rechteckiger Pfeil 34">
            <a:extLst>
              <a:ext uri="{FF2B5EF4-FFF2-40B4-BE49-F238E27FC236}">
                <a16:creationId xmlns:a16="http://schemas.microsoft.com/office/drawing/2014/main" id="{DA952AEF-3119-4E08-A4F2-20FDDD756F0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Rechteckiger Pfeil 34">
            <a:extLst>
              <a:ext uri="{FF2B5EF4-FFF2-40B4-BE49-F238E27FC236}">
                <a16:creationId xmlns:a16="http://schemas.microsoft.com/office/drawing/2014/main" id="{AE0BF960-5684-40E7-AFAA-F6738EB25476}"/>
              </a:ext>
            </a:extLst>
          </p:cNvPr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81128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7799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0806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0806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0271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77996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0556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F0295C6C-CB69-44A9-AD53-03DABC293A18}"/>
              </a:ext>
            </a:extLst>
          </p:cNvPr>
          <p:cNvSpPr/>
          <p:nvPr/>
        </p:nvSpPr>
        <p:spPr bwMode="auto">
          <a:xfrm>
            <a:off x="2843806" y="1649701"/>
            <a:ext cx="4824536" cy="1347251"/>
          </a:xfrm>
          <a:prstGeom prst="roundRect">
            <a:avLst>
              <a:gd name="adj" fmla="val 1267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Custom Application Software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C97B9D-CD2E-4D28-8DB4-819458F481A9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64" name="角丸四角形 21">
              <a:extLst>
                <a:ext uri="{FF2B5EF4-FFF2-40B4-BE49-F238E27FC236}">
                  <a16:creationId xmlns:a16="http://schemas.microsoft.com/office/drawing/2014/main" id="{06F4A91A-86FE-4B40-98C9-97A4F07E30E7}"/>
                </a:ext>
              </a:extLst>
            </p:cNvPr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5" name="Group 28">
              <a:extLst>
                <a:ext uri="{FF2B5EF4-FFF2-40B4-BE49-F238E27FC236}">
                  <a16:creationId xmlns:a16="http://schemas.microsoft.com/office/drawing/2014/main" id="{EE821AE5-AAD5-414A-B75F-387D5A91C8A8}"/>
                </a:ext>
              </a:extLst>
            </p:cNvPr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6" name="Isosceles Triangle 29">
                <a:extLst>
                  <a:ext uri="{FF2B5EF4-FFF2-40B4-BE49-F238E27FC236}">
                    <a16:creationId xmlns:a16="http://schemas.microsoft.com/office/drawing/2014/main" id="{7252E9C2-B966-456B-80F0-8BAF5AF16995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0">
                <a:extLst>
                  <a:ext uri="{FF2B5EF4-FFF2-40B4-BE49-F238E27FC236}">
                    <a16:creationId xmlns:a16="http://schemas.microsoft.com/office/drawing/2014/main" id="{03C4B9D5-BAB9-45E4-9CDC-0BC6CD46CA83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8" name="Oval 31">
                <a:extLst>
                  <a:ext uri="{FF2B5EF4-FFF2-40B4-BE49-F238E27FC236}">
                    <a16:creationId xmlns:a16="http://schemas.microsoft.com/office/drawing/2014/main" id="{56EC6C2E-3879-4AC1-AC3E-2A2E871B5876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9" name="Oval 32">
                <a:extLst>
                  <a:ext uri="{FF2B5EF4-FFF2-40B4-BE49-F238E27FC236}">
                    <a16:creationId xmlns:a16="http://schemas.microsoft.com/office/drawing/2014/main" id="{8E45FB54-7A6A-46EF-803F-109BD1B93D51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2" name="Textfeld 46">
            <a:extLst>
              <a:ext uri="{FF2B5EF4-FFF2-40B4-BE49-F238E27FC236}">
                <a16:creationId xmlns:a16="http://schemas.microsoft.com/office/drawing/2014/main" id="{2F18A8FF-E539-4AC4-A3A4-6D91C42B93E1}"/>
              </a:ext>
            </a:extLst>
          </p:cNvPr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3" name="Textfeld 47">
            <a:extLst>
              <a:ext uri="{FF2B5EF4-FFF2-40B4-BE49-F238E27FC236}">
                <a16:creationId xmlns:a16="http://schemas.microsoft.com/office/drawing/2014/main" id="{A7B8212C-3BFC-466C-8A95-F5ED3F729C20}"/>
              </a:ext>
            </a:extLst>
          </p:cNvPr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5" name="Down Arrow 40">
            <a:extLst>
              <a:ext uri="{FF2B5EF4-FFF2-40B4-BE49-F238E27FC236}">
                <a16:creationId xmlns:a16="http://schemas.microsoft.com/office/drawing/2014/main" id="{46FE1419-4BBE-4D40-BF3F-C82A203C3AF6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6" name="角丸四角形 21">
            <a:extLst>
              <a:ext uri="{FF2B5EF4-FFF2-40B4-BE49-F238E27FC236}">
                <a16:creationId xmlns:a16="http://schemas.microsoft.com/office/drawing/2014/main" id="{992F2798-C09C-433E-A2D3-E04A6E4186F4}"/>
              </a:ext>
            </a:extLst>
          </p:cNvPr>
          <p:cNvSpPr/>
          <p:nvPr/>
        </p:nvSpPr>
        <p:spPr bwMode="auto">
          <a:xfrm>
            <a:off x="2843274" y="3871177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4963160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“IoT Platform” × “Transfer Protocol” × “Media Type”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/>
              <a:t>Instances</a:t>
            </a:r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 err="1"/>
              <a:t>Implemen</a:t>
            </a:r>
            <a:r>
              <a:rPr lang="en-US" sz="2000" dirty="0"/>
              <a:t>-</a:t>
            </a:r>
            <a:br>
              <a:rPr lang="en-US" sz="2000" dirty="0"/>
            </a:br>
            <a:r>
              <a:rPr lang="en-US" sz="2000" dirty="0" err="1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123728" y="1196752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267744" y="1725517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2267744" y="243726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267744" y="3891689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3587787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5940048" y="528826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4</a:t>
            </a:r>
          </a:p>
        </p:txBody>
      </p: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2915763" y="4466415"/>
            <a:ext cx="0" cy="82185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</p:cNvCxnSpPr>
          <p:nvPr/>
        </p:nvCxnSpPr>
        <p:spPr>
          <a:xfrm>
            <a:off x="4091895" y="4466415"/>
            <a:ext cx="0" cy="82470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  <a:stCxn id="41" idx="0"/>
          </p:cNvCxnSpPr>
          <p:nvPr/>
        </p:nvCxnSpPr>
        <p:spPr>
          <a:xfrm flipV="1">
            <a:off x="6444156" y="4466415"/>
            <a:ext cx="0" cy="8218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411656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4763918" y="528827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3</a:t>
            </a: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 flipV="1">
            <a:off x="5268026" y="4466415"/>
            <a:ext cx="0" cy="8247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2267744" y="3149018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459343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Local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Echonet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A</a:t>
            </a: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B1</a:t>
            </a: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B2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“Media Type” × “Transfer Protocol”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B1</a:t>
            </a: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B2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ConsumedThing</a:t>
            </a:r>
            <a:r>
              <a:rPr lang="de-DE" sz="1400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97666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20688"/>
            <a:ext cx="4824536" cy="4176464"/>
          </a:xfrm>
          <a:prstGeom prst="roundRect">
            <a:avLst>
              <a:gd name="adj" fmla="val 1030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Behavioral Agent</a:t>
            </a:r>
          </a:p>
        </p:txBody>
      </p:sp>
      <p:sp>
        <p:nvSpPr>
          <p:cNvPr id="49" name="Abgerundetes Rechteck 31">
            <a:extLst>
              <a:ext uri="{FF2B5EF4-FFF2-40B4-BE49-F238E27FC236}">
                <a16:creationId xmlns:a16="http://schemas.microsoft.com/office/drawing/2014/main" id="{56FD8747-C897-4CED-B778-73012DC3EC56}"/>
              </a:ext>
            </a:extLst>
          </p:cNvPr>
          <p:cNvSpPr/>
          <p:nvPr/>
        </p:nvSpPr>
        <p:spPr>
          <a:xfrm>
            <a:off x="4269037" y="1556792"/>
            <a:ext cx="4335412" cy="3096344"/>
          </a:xfrm>
          <a:prstGeom prst="roundRect">
            <a:avLst>
              <a:gd name="adj" fmla="val 11110"/>
            </a:avLst>
          </a:prstGeom>
          <a:solidFill>
            <a:schemeClr val="tx2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Execution Context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512349" y="2676108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3995936" y="4974092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952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8344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16083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92214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15979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8240" y="637095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43955" y="6001033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20087" y="6001033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72348" y="599568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9848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92110" y="637096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96218" y="599853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91910" y="1087096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416136" y="2060849"/>
            <a:ext cx="4031912" cy="2447868"/>
          </a:xfrm>
          <a:prstGeom prst="roundRect">
            <a:avLst>
              <a:gd name="adj" fmla="val 11110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14434" y="3821396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4575640" y="2549224"/>
            <a:ext cx="3744416" cy="1147641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4863672" y="3265472"/>
            <a:ext cx="3168352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BB8871-9833-40D2-B34D-C7E546B4D9BE}"/>
              </a:ext>
            </a:extLst>
          </p:cNvPr>
          <p:cNvCxnSpPr>
            <a:stCxn id="65" idx="2"/>
            <a:endCxn id="30" idx="1"/>
          </p:cNvCxnSpPr>
          <p:nvPr/>
        </p:nvCxnSpPr>
        <p:spPr>
          <a:xfrm rot="16200000" flipH="1">
            <a:off x="2452497" y="3942873"/>
            <a:ext cx="977596" cy="2109282"/>
          </a:xfrm>
          <a:prstGeom prst="curvedConnector2">
            <a:avLst/>
          </a:prstGeom>
          <a:ln w="825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853922" y="2804120"/>
            <a:ext cx="3168352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97666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608157"/>
            <a:ext cx="1944226" cy="353003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20688"/>
            <a:ext cx="4824536" cy="4484085"/>
          </a:xfrm>
          <a:prstGeom prst="roundRect">
            <a:avLst>
              <a:gd name="adj" fmla="val 1030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Behavioral Agent</a:t>
            </a:r>
          </a:p>
        </p:txBody>
      </p:sp>
      <p:sp>
        <p:nvSpPr>
          <p:cNvPr id="49" name="Abgerundetes Rechteck 31">
            <a:extLst>
              <a:ext uri="{FF2B5EF4-FFF2-40B4-BE49-F238E27FC236}">
                <a16:creationId xmlns:a16="http://schemas.microsoft.com/office/drawing/2014/main" id="{56FD8747-C897-4CED-B778-73012DC3EC56}"/>
              </a:ext>
            </a:extLst>
          </p:cNvPr>
          <p:cNvSpPr/>
          <p:nvPr/>
        </p:nvSpPr>
        <p:spPr>
          <a:xfrm>
            <a:off x="4269037" y="1556792"/>
            <a:ext cx="4335412" cy="3440058"/>
          </a:xfrm>
          <a:prstGeom prst="roundRect">
            <a:avLst>
              <a:gd name="adj" fmla="val 11110"/>
            </a:avLst>
          </a:prstGeom>
          <a:solidFill>
            <a:schemeClr val="tx2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Execution Context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3995936" y="5217783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952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8344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16083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92214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15979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8240" y="637095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43955" y="6001033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20087" y="6001033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72348" y="599568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9848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92110" y="637096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96218" y="599853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91910" y="1087096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416136" y="2060848"/>
            <a:ext cx="4031912" cy="2840033"/>
          </a:xfrm>
          <a:prstGeom prst="roundRect">
            <a:avLst>
              <a:gd name="adj" fmla="val 11110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14434" y="4289472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4538845" y="2549224"/>
            <a:ext cx="3849579" cy="1627238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4863672" y="3271218"/>
            <a:ext cx="3168352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847916" y="2852936"/>
            <a:ext cx="3168352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ExposedThing</a:t>
            </a:r>
            <a:endParaRPr lang="en-US" altLang="ja-JP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id="{861CB99D-410D-426D-B059-AA8633A66177}"/>
              </a:ext>
            </a:extLst>
          </p:cNvPr>
          <p:cNvSpPr/>
          <p:nvPr/>
        </p:nvSpPr>
        <p:spPr bwMode="auto">
          <a:xfrm>
            <a:off x="4853922" y="3692592"/>
            <a:ext cx="1007221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A6766D2C-AC2F-4891-8F25-5563E71FA7D4}"/>
              </a:ext>
            </a:extLst>
          </p:cNvPr>
          <p:cNvSpPr/>
          <p:nvPr/>
        </p:nvSpPr>
        <p:spPr bwMode="auto">
          <a:xfrm>
            <a:off x="6788761" y="3637701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11874" y="3359993"/>
            <a:ext cx="2379428" cy="1331151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21">
            <a:extLst>
              <a:ext uri="{FF2B5EF4-FFF2-40B4-BE49-F238E27FC236}">
                <a16:creationId xmlns:a16="http://schemas.microsoft.com/office/drawing/2014/main" id="{E2474AFA-A3F1-4805-8E94-D521AF5639C6}"/>
              </a:ext>
            </a:extLst>
          </p:cNvPr>
          <p:cNvSpPr/>
          <p:nvPr/>
        </p:nvSpPr>
        <p:spPr bwMode="auto">
          <a:xfrm>
            <a:off x="5879918" y="3690321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9" name="角丸四角形 21">
            <a:extLst>
              <a:ext uri="{FF2B5EF4-FFF2-40B4-BE49-F238E27FC236}">
                <a16:creationId xmlns:a16="http://schemas.microsoft.com/office/drawing/2014/main" id="{4AE251D0-6D8F-4EB6-9DC4-98B2CAD0DCF2}"/>
              </a:ext>
            </a:extLst>
          </p:cNvPr>
          <p:cNvSpPr/>
          <p:nvPr/>
        </p:nvSpPr>
        <p:spPr bwMode="auto">
          <a:xfrm>
            <a:off x="7034891" y="3678582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053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20689"/>
            <a:ext cx="4824536" cy="360040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91910" y="1182379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06921" y="3447752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4531332" y="1707504"/>
            <a:ext cx="3849579" cy="1627238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4856159" y="2429498"/>
            <a:ext cx="3168352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840403" y="2011216"/>
            <a:ext cx="3168352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ExposedThing</a:t>
            </a:r>
            <a:endParaRPr lang="en-US" altLang="ja-JP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id="{861CB99D-410D-426D-B059-AA8633A66177}"/>
              </a:ext>
            </a:extLst>
          </p:cNvPr>
          <p:cNvSpPr/>
          <p:nvPr/>
        </p:nvSpPr>
        <p:spPr bwMode="auto">
          <a:xfrm>
            <a:off x="4846409" y="2850872"/>
            <a:ext cx="1007221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A6766D2C-AC2F-4891-8F25-5563E71FA7D4}"/>
              </a:ext>
            </a:extLst>
          </p:cNvPr>
          <p:cNvSpPr/>
          <p:nvPr/>
        </p:nvSpPr>
        <p:spPr bwMode="auto">
          <a:xfrm>
            <a:off x="6781248" y="2795981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21">
            <a:extLst>
              <a:ext uri="{FF2B5EF4-FFF2-40B4-BE49-F238E27FC236}">
                <a16:creationId xmlns:a16="http://schemas.microsoft.com/office/drawing/2014/main" id="{E2474AFA-A3F1-4805-8E94-D521AF5639C6}"/>
              </a:ext>
            </a:extLst>
          </p:cNvPr>
          <p:cNvSpPr/>
          <p:nvPr/>
        </p:nvSpPr>
        <p:spPr bwMode="auto">
          <a:xfrm>
            <a:off x="5872405" y="2848601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9" name="角丸四角形 21">
            <a:extLst>
              <a:ext uri="{FF2B5EF4-FFF2-40B4-BE49-F238E27FC236}">
                <a16:creationId xmlns:a16="http://schemas.microsoft.com/office/drawing/2014/main" id="{4AE251D0-6D8F-4EB6-9DC4-98B2CAD0DCF2}"/>
              </a:ext>
            </a:extLst>
          </p:cNvPr>
          <p:cNvSpPr/>
          <p:nvPr/>
        </p:nvSpPr>
        <p:spPr bwMode="auto">
          <a:xfrm>
            <a:off x="7027378" y="2836862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082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97666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603646"/>
            <a:ext cx="1944226" cy="357514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20688"/>
            <a:ext cx="4824536" cy="4484085"/>
          </a:xfrm>
          <a:prstGeom prst="roundRect">
            <a:avLst>
              <a:gd name="adj" fmla="val 1030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Behavioral Agent</a:t>
            </a:r>
          </a:p>
        </p:txBody>
      </p:sp>
      <p:sp>
        <p:nvSpPr>
          <p:cNvPr id="49" name="Abgerundetes Rechteck 31">
            <a:extLst>
              <a:ext uri="{FF2B5EF4-FFF2-40B4-BE49-F238E27FC236}">
                <a16:creationId xmlns:a16="http://schemas.microsoft.com/office/drawing/2014/main" id="{56FD8747-C897-4CED-B778-73012DC3EC56}"/>
              </a:ext>
            </a:extLst>
          </p:cNvPr>
          <p:cNvSpPr/>
          <p:nvPr/>
        </p:nvSpPr>
        <p:spPr>
          <a:xfrm>
            <a:off x="4269037" y="1556792"/>
            <a:ext cx="4335412" cy="3440058"/>
          </a:xfrm>
          <a:prstGeom prst="roundRect">
            <a:avLst>
              <a:gd name="adj" fmla="val 11110"/>
            </a:avLst>
          </a:prstGeom>
          <a:solidFill>
            <a:schemeClr val="tx2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Execution Context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3995936" y="5208761"/>
            <a:ext cx="4824536" cy="78977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952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8344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16083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92214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15979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8240" y="637095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43955" y="6001033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20087" y="6001033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72348" y="599568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9848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92110" y="637096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96218" y="599853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91910" y="1087096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416136" y="2060848"/>
            <a:ext cx="4031912" cy="2840033"/>
          </a:xfrm>
          <a:prstGeom prst="roundRect">
            <a:avLst>
              <a:gd name="adj" fmla="val 11110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14434" y="4266529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4643955" y="3265472"/>
            <a:ext cx="3605795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643955" y="2804120"/>
            <a:ext cx="3605795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ExposedThing</a:t>
            </a:r>
            <a:endParaRPr lang="en-US" altLang="ja-JP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id="{861CB99D-410D-426D-B059-AA8633A66177}"/>
              </a:ext>
            </a:extLst>
          </p:cNvPr>
          <p:cNvSpPr/>
          <p:nvPr/>
        </p:nvSpPr>
        <p:spPr bwMode="auto">
          <a:xfrm>
            <a:off x="4643955" y="3709089"/>
            <a:ext cx="106653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id="{14FE1466-D5ED-41A9-AEB0-B04556BF1C8D}"/>
              </a:ext>
            </a:extLst>
          </p:cNvPr>
          <p:cNvSpPr/>
          <p:nvPr/>
        </p:nvSpPr>
        <p:spPr bwMode="auto">
          <a:xfrm>
            <a:off x="5758562" y="3704672"/>
            <a:ext cx="106653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94C84B89-76B7-4918-8A27-FEFF30288F25}"/>
              </a:ext>
            </a:extLst>
          </p:cNvPr>
          <p:cNvSpPr/>
          <p:nvPr/>
        </p:nvSpPr>
        <p:spPr bwMode="auto">
          <a:xfrm>
            <a:off x="7160992" y="3709089"/>
            <a:ext cx="106653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A6766D2C-AC2F-4891-8F25-5563E71FA7D4}"/>
              </a:ext>
            </a:extLst>
          </p:cNvPr>
          <p:cNvSpPr/>
          <p:nvPr/>
        </p:nvSpPr>
        <p:spPr bwMode="auto">
          <a:xfrm>
            <a:off x="6794838" y="3667194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0919" y="3330949"/>
            <a:ext cx="2321337" cy="1331150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4796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20689"/>
            <a:ext cx="4824536" cy="360040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91910" y="1182379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06921" y="3447752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4856159" y="2263106"/>
            <a:ext cx="3168352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840403" y="1844824"/>
            <a:ext cx="3168352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ExposedThing</a:t>
            </a:r>
            <a:endParaRPr lang="en-US" altLang="ja-JP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id="{861CB99D-410D-426D-B059-AA8633A66177}"/>
              </a:ext>
            </a:extLst>
          </p:cNvPr>
          <p:cNvSpPr/>
          <p:nvPr/>
        </p:nvSpPr>
        <p:spPr bwMode="auto">
          <a:xfrm>
            <a:off x="4846409" y="2684480"/>
            <a:ext cx="1007221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A6766D2C-AC2F-4891-8F25-5563E71FA7D4}"/>
              </a:ext>
            </a:extLst>
          </p:cNvPr>
          <p:cNvSpPr/>
          <p:nvPr/>
        </p:nvSpPr>
        <p:spPr bwMode="auto">
          <a:xfrm>
            <a:off x="6781248" y="2629589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21">
            <a:extLst>
              <a:ext uri="{FF2B5EF4-FFF2-40B4-BE49-F238E27FC236}">
                <a16:creationId xmlns:a16="http://schemas.microsoft.com/office/drawing/2014/main" id="{E2474AFA-A3F1-4805-8E94-D521AF5639C6}"/>
              </a:ext>
            </a:extLst>
          </p:cNvPr>
          <p:cNvSpPr/>
          <p:nvPr/>
        </p:nvSpPr>
        <p:spPr bwMode="auto">
          <a:xfrm>
            <a:off x="5872405" y="2682209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9" name="角丸四角形 21">
            <a:extLst>
              <a:ext uri="{FF2B5EF4-FFF2-40B4-BE49-F238E27FC236}">
                <a16:creationId xmlns:a16="http://schemas.microsoft.com/office/drawing/2014/main" id="{4AE251D0-6D8F-4EB6-9DC4-98B2CAD0DCF2}"/>
              </a:ext>
            </a:extLst>
          </p:cNvPr>
          <p:cNvSpPr/>
          <p:nvPr/>
        </p:nvSpPr>
        <p:spPr bwMode="auto">
          <a:xfrm>
            <a:off x="7027378" y="2670470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874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C0D21EC-6B64-42DA-B0D5-97727EEF7F9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411760" y="4988040"/>
            <a:ext cx="3240360" cy="1517225"/>
          </a:xfrm>
          <a:prstGeom prst="bentConnector3">
            <a:avLst>
              <a:gd name="adj1" fmla="val 549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6"/>
          <p:cNvSpPr/>
          <p:nvPr/>
        </p:nvSpPr>
        <p:spPr bwMode="auto">
          <a:xfrm>
            <a:off x="3851920" y="159023"/>
            <a:ext cx="5112568" cy="547125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id="{181B628D-156B-4D15-8203-994F5E5DBD60}"/>
              </a:ext>
            </a:extLst>
          </p:cNvPr>
          <p:cNvSpPr/>
          <p:nvPr/>
        </p:nvSpPr>
        <p:spPr>
          <a:xfrm>
            <a:off x="3995832" y="620688"/>
            <a:ext cx="4824536" cy="4176464"/>
          </a:xfrm>
          <a:prstGeom prst="roundRect">
            <a:avLst>
              <a:gd name="adj" fmla="val 1030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Behavioral Agent</a:t>
            </a:r>
          </a:p>
        </p:txBody>
      </p:sp>
      <p:sp>
        <p:nvSpPr>
          <p:cNvPr id="61" name="Abgerundetes Rechteck 31">
            <a:extLst>
              <a:ext uri="{FF2B5EF4-FFF2-40B4-BE49-F238E27FC236}">
                <a16:creationId xmlns:a16="http://schemas.microsoft.com/office/drawing/2014/main" id="{51AD0CB0-8D06-417A-8313-43B945BB48AD}"/>
              </a:ext>
            </a:extLst>
          </p:cNvPr>
          <p:cNvSpPr/>
          <p:nvPr/>
        </p:nvSpPr>
        <p:spPr>
          <a:xfrm>
            <a:off x="4269037" y="1556792"/>
            <a:ext cx="4335412" cy="3096344"/>
          </a:xfrm>
          <a:prstGeom prst="roundRect">
            <a:avLst>
              <a:gd name="adj" fmla="val 11110"/>
            </a:avLst>
          </a:prstGeom>
          <a:solidFill>
            <a:schemeClr val="tx2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Execution Context</a:t>
            </a:r>
          </a:p>
        </p:txBody>
      </p:sp>
      <p:sp>
        <p:nvSpPr>
          <p:cNvPr id="62" name="角丸四角形 21">
            <a:extLst>
              <a:ext uri="{FF2B5EF4-FFF2-40B4-BE49-F238E27FC236}">
                <a16:creationId xmlns:a16="http://schemas.microsoft.com/office/drawing/2014/main" id="{DCC3438E-6BC4-422D-B7B0-827F4541E0B6}"/>
              </a:ext>
            </a:extLst>
          </p:cNvPr>
          <p:cNvSpPr/>
          <p:nvPr/>
        </p:nvSpPr>
        <p:spPr bwMode="auto">
          <a:xfrm>
            <a:off x="4691910" y="1087096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63" name="Abgerundetes Rechteck 31">
            <a:extLst>
              <a:ext uri="{FF2B5EF4-FFF2-40B4-BE49-F238E27FC236}">
                <a16:creationId xmlns:a16="http://schemas.microsoft.com/office/drawing/2014/main" id="{0C3DDA58-5761-4A55-8983-D980488EC590}"/>
              </a:ext>
            </a:extLst>
          </p:cNvPr>
          <p:cNvSpPr/>
          <p:nvPr/>
        </p:nvSpPr>
        <p:spPr>
          <a:xfrm>
            <a:off x="4416136" y="2060849"/>
            <a:ext cx="4031912" cy="2447868"/>
          </a:xfrm>
          <a:prstGeom prst="roundRect">
            <a:avLst>
              <a:gd name="adj" fmla="val 11110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78A94974-1437-486A-AA86-636858E7949D}"/>
              </a:ext>
            </a:extLst>
          </p:cNvPr>
          <p:cNvSpPr/>
          <p:nvPr/>
        </p:nvSpPr>
        <p:spPr bwMode="auto">
          <a:xfrm>
            <a:off x="4614434" y="3821396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71" name="角丸四角形 21">
            <a:extLst>
              <a:ext uri="{FF2B5EF4-FFF2-40B4-BE49-F238E27FC236}">
                <a16:creationId xmlns:a16="http://schemas.microsoft.com/office/drawing/2014/main" id="{3A47A018-79EB-428B-BB6C-32197231AA8C}"/>
              </a:ext>
            </a:extLst>
          </p:cNvPr>
          <p:cNvSpPr/>
          <p:nvPr/>
        </p:nvSpPr>
        <p:spPr bwMode="auto">
          <a:xfrm>
            <a:off x="4614691" y="2575773"/>
            <a:ext cx="3635316" cy="1099558"/>
          </a:xfrm>
          <a:prstGeom prst="roundRect">
            <a:avLst>
              <a:gd name="adj" fmla="val 1716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Implementation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95831" y="4988040"/>
            <a:ext cx="4824533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Native Protocol</a:t>
            </a:r>
          </a:p>
        </p:txBody>
      </p:sp>
      <p:cxnSp>
        <p:nvCxnSpPr>
          <p:cNvPr id="42" name="Gerade Verbindung mit Pfeil 41"/>
          <p:cNvCxnSpPr>
            <a:cxnSpLocks/>
            <a:stCxn id="45" idx="0"/>
          </p:cNvCxnSpPr>
          <p:nvPr/>
        </p:nvCxnSpPr>
        <p:spPr>
          <a:xfrm flipH="1" flipV="1">
            <a:off x="6402176" y="5352437"/>
            <a:ext cx="6028" cy="9591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5652120" y="6311553"/>
            <a:ext cx="1512168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Client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own Arrow 40">
            <a:extLst>
              <a:ext uri="{FF2B5EF4-FFF2-40B4-BE49-F238E27FC236}">
                <a16:creationId xmlns:a16="http://schemas.microsoft.com/office/drawing/2014/main" id="{173A5A15-6919-40EE-8262-AC60C9967A4A}"/>
              </a:ext>
            </a:extLst>
          </p:cNvPr>
          <p:cNvSpPr/>
          <p:nvPr/>
        </p:nvSpPr>
        <p:spPr>
          <a:xfrm>
            <a:off x="6182359" y="4344233"/>
            <a:ext cx="439632" cy="62735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 Directory</a:t>
            </a: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id="{66D3F094-6F2F-4F60-8727-4C3B302A3425}"/>
              </a:ext>
            </a:extLst>
          </p:cNvPr>
          <p:cNvSpPr/>
          <p:nvPr/>
        </p:nvSpPr>
        <p:spPr bwMode="auto">
          <a:xfrm>
            <a:off x="467440" y="632472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  <p:sp>
        <p:nvSpPr>
          <p:cNvPr id="51" name="Down Arrow 40">
            <a:extLst>
              <a:ext uri="{FF2B5EF4-FFF2-40B4-BE49-F238E27FC236}">
                <a16:creationId xmlns:a16="http://schemas.microsoft.com/office/drawing/2014/main" id="{87F612F4-B41A-4E93-8DF8-6E15F805747D}"/>
              </a:ext>
            </a:extLst>
          </p:cNvPr>
          <p:cNvSpPr/>
          <p:nvPr/>
        </p:nvSpPr>
        <p:spPr>
          <a:xfrm>
            <a:off x="6334759" y="4496633"/>
            <a:ext cx="439632" cy="62735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8436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59023"/>
            <a:ext cx="4464496" cy="427808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id="{181B628D-156B-4D15-8203-994F5E5DBD60}"/>
              </a:ext>
            </a:extLst>
          </p:cNvPr>
          <p:cNvSpPr/>
          <p:nvPr/>
        </p:nvSpPr>
        <p:spPr>
          <a:xfrm>
            <a:off x="3995832" y="620687"/>
            <a:ext cx="4176568" cy="3041455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62" name="角丸四角形 21">
            <a:extLst>
              <a:ext uri="{FF2B5EF4-FFF2-40B4-BE49-F238E27FC236}">
                <a16:creationId xmlns:a16="http://schemas.microsoft.com/office/drawing/2014/main" id="{DCC3438E-6BC4-422D-B7B0-827F4541E0B6}"/>
              </a:ext>
            </a:extLst>
          </p:cNvPr>
          <p:cNvSpPr/>
          <p:nvPr/>
        </p:nvSpPr>
        <p:spPr bwMode="auto">
          <a:xfrm>
            <a:off x="4283968" y="1147139"/>
            <a:ext cx="3635316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78A94974-1437-486A-AA86-636858E7949D}"/>
              </a:ext>
            </a:extLst>
          </p:cNvPr>
          <p:cNvSpPr/>
          <p:nvPr/>
        </p:nvSpPr>
        <p:spPr bwMode="auto">
          <a:xfrm>
            <a:off x="4275259" y="2852535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71" name="角丸四角形 21">
            <a:extLst>
              <a:ext uri="{FF2B5EF4-FFF2-40B4-BE49-F238E27FC236}">
                <a16:creationId xmlns:a16="http://schemas.microsoft.com/office/drawing/2014/main" id="{3A47A018-79EB-428B-BB6C-32197231AA8C}"/>
              </a:ext>
            </a:extLst>
          </p:cNvPr>
          <p:cNvSpPr/>
          <p:nvPr/>
        </p:nvSpPr>
        <p:spPr bwMode="auto">
          <a:xfrm>
            <a:off x="4275259" y="1621485"/>
            <a:ext cx="3635316" cy="1099558"/>
          </a:xfrm>
          <a:prstGeom prst="roundRect">
            <a:avLst>
              <a:gd name="adj" fmla="val 1716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Implementation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89910" y="3793634"/>
            <a:ext cx="417656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Native Protocol</a:t>
            </a:r>
          </a:p>
        </p:txBody>
      </p:sp>
      <p:cxnSp>
        <p:nvCxnSpPr>
          <p:cNvPr id="42" name="Gerade Verbindung mit Pfeil 41"/>
          <p:cNvCxnSpPr>
            <a:cxnSpLocks/>
            <a:stCxn id="45" idx="0"/>
            <a:endCxn id="55" idx="2"/>
          </p:cNvCxnSpPr>
          <p:nvPr/>
        </p:nvCxnSpPr>
        <p:spPr>
          <a:xfrm flipV="1">
            <a:off x="6078194" y="4153674"/>
            <a:ext cx="0" cy="117611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5322110" y="5329793"/>
            <a:ext cx="1512168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Client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 Directory</a:t>
            </a: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id="{66D3F094-6F2F-4F60-8727-4C3B302A3425}"/>
              </a:ext>
            </a:extLst>
          </p:cNvPr>
          <p:cNvSpPr/>
          <p:nvPr/>
        </p:nvSpPr>
        <p:spPr bwMode="auto">
          <a:xfrm>
            <a:off x="467440" y="632472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C0D21EC-6B64-42DA-B0D5-97727EEF7F9C}"/>
              </a:ext>
            </a:extLst>
          </p:cNvPr>
          <p:cNvCxnSpPr>
            <a:cxnSpLocks/>
            <a:stCxn id="65" idx="2"/>
            <a:endCxn id="45" idx="1"/>
          </p:cNvCxnSpPr>
          <p:nvPr/>
        </p:nvCxnSpPr>
        <p:spPr>
          <a:xfrm rot="16200000" flipH="1">
            <a:off x="3096988" y="3298382"/>
            <a:ext cx="1014789" cy="3435456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7504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1290</Words>
  <Application>Microsoft Office PowerPoint</Application>
  <PresentationFormat>On-screen Show (4:3)</PresentationFormat>
  <Paragraphs>637</Paragraphs>
  <Slides>25</Slides>
  <Notes>22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HG明朝E</vt:lpstr>
      <vt:lpstr>Arial</vt:lpstr>
      <vt:lpstr>Calibri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Mccool, Michael</cp:lastModifiedBy>
  <cp:revision>78</cp:revision>
  <cp:lastPrinted>2017-08-07T13:47:57Z</cp:lastPrinted>
  <dcterms:created xsi:type="dcterms:W3CDTF">2017-08-07T12:37:27Z</dcterms:created>
  <dcterms:modified xsi:type="dcterms:W3CDTF">2019-03-20T11:38:43Z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2019-03-20 11:38:43Z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