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7" dt="2019-02-24T03:53:0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ワイド画面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2019-02-24T03:54:45Z</dcterms:modified>
</cp:coreProperties>
</file>