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B9A5F9-4BCC-4036-9830-46B5734B19F2}" v="82" dt="2019-05-06T06:54:03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2" autoAdjust="0"/>
    <p:restoredTop sz="91049" autoAdjust="0"/>
  </p:normalViewPr>
  <p:slideViewPr>
    <p:cSldViewPr snapToGrid="0">
      <p:cViewPr varScale="1">
        <p:scale>
          <a:sx n="60" d="100"/>
          <a:sy n="60" d="100"/>
        </p:scale>
        <p:origin x="9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東村邦彦 / TOUMURA，KUNIHIKO" userId="aa80352f-8581-4c8d-8917-6e2824d17308" providerId="ADAL" clId="{7FB9A5F9-4BCC-4036-9830-46B5734B19F2}"/>
    <pc:docChg chg="undo custSel addSld delSld modSld">
      <pc:chgData name="東村邦彦 / TOUMURA，KUNIHIKO" userId="aa80352f-8581-4c8d-8917-6e2824d17308" providerId="ADAL" clId="{7FB9A5F9-4BCC-4036-9830-46B5734B19F2}" dt="2019-05-06T06:57:00.450" v="437" actId="2711"/>
      <pc:docMkLst>
        <pc:docMk/>
      </pc:docMkLst>
      <pc:sldChg chg="del">
        <pc:chgData name="東村邦彦 / TOUMURA，KUNIHIKO" userId="aa80352f-8581-4c8d-8917-6e2824d17308" providerId="ADAL" clId="{7FB9A5F9-4BCC-4036-9830-46B5734B19F2}" dt="2019-05-06T06:46:29.810" v="424" actId="2696"/>
        <pc:sldMkLst>
          <pc:docMk/>
          <pc:sldMk cId="3672349352" sldId="256"/>
        </pc:sldMkLst>
      </pc:sldChg>
      <pc:sldChg chg="addSp delSp modSp modNotesTx">
        <pc:chgData name="東村邦彦 / TOUMURA，KUNIHIKO" userId="aa80352f-8581-4c8d-8917-6e2824d17308" providerId="ADAL" clId="{7FB9A5F9-4BCC-4036-9830-46B5734B19F2}" dt="2019-05-06T06:54:03.988" v="433" actId="164"/>
        <pc:sldMkLst>
          <pc:docMk/>
          <pc:sldMk cId="1723648920" sldId="257"/>
        </pc:sldMkLst>
        <pc:spChg chg="add mod topLvl">
          <ac:chgData name="東村邦彦 / TOUMURA，KUNIHIKO" userId="aa80352f-8581-4c8d-8917-6e2824d17308" providerId="ADAL" clId="{7FB9A5F9-4BCC-4036-9830-46B5734B19F2}" dt="2019-05-06T06:54:03.988" v="433" actId="164"/>
          <ac:spMkLst>
            <pc:docMk/>
            <pc:sldMk cId="1723648920" sldId="257"/>
            <ac:spMk id="20" creationId="{3C31C592-424C-4E77-B370-B9A1EB9EE828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54:03.988" v="433" actId="164"/>
          <ac:spMkLst>
            <pc:docMk/>
            <pc:sldMk cId="1723648920" sldId="257"/>
            <ac:spMk id="21" creationId="{DBCB42D2-B872-4F38-B194-899639B23BC1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54:03.988" v="433" actId="164"/>
          <ac:spMkLst>
            <pc:docMk/>
            <pc:sldMk cId="1723648920" sldId="257"/>
            <ac:spMk id="22" creationId="{7651BB51-88C1-4DE4-9191-4729E5EB2A10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54:03.988" v="433" actId="164"/>
          <ac:spMkLst>
            <pc:docMk/>
            <pc:sldMk cId="1723648920" sldId="257"/>
            <ac:spMk id="25" creationId="{540F318E-9A48-4515-B940-638177F308D6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54:03.988" v="433" actId="164"/>
          <ac:spMkLst>
            <pc:docMk/>
            <pc:sldMk cId="1723648920" sldId="257"/>
            <ac:spMk id="30" creationId="{5A74E618-1681-43D2-A67D-88244E86A6BF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54:03.988" v="433" actId="164"/>
          <ac:spMkLst>
            <pc:docMk/>
            <pc:sldMk cId="1723648920" sldId="257"/>
            <ac:spMk id="34" creationId="{86F6C775-1C95-4619-9DCF-1E739EFDAF35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54:03.988" v="433" actId="164"/>
          <ac:spMkLst>
            <pc:docMk/>
            <pc:sldMk cId="1723648920" sldId="257"/>
            <ac:spMk id="37" creationId="{E85A02E4-CFA8-406E-90F2-A38EC22D4E97}"/>
          </ac:spMkLst>
        </pc:spChg>
        <pc:spChg chg="mod">
          <ac:chgData name="東村邦彦 / TOUMURA，KUNIHIKO" userId="aa80352f-8581-4c8d-8917-6e2824d17308" providerId="ADAL" clId="{7FB9A5F9-4BCC-4036-9830-46B5734B19F2}" dt="2019-05-06T06:13:43.326" v="37" actId="2711"/>
          <ac:spMkLst>
            <pc:docMk/>
            <pc:sldMk cId="1723648920" sldId="257"/>
            <ac:spMk id="38" creationId="{F8E14FCE-E145-4029-8B05-05BE7A11DC83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54:03.988" v="433" actId="164"/>
          <ac:spMkLst>
            <pc:docMk/>
            <pc:sldMk cId="1723648920" sldId="257"/>
            <ac:spMk id="39" creationId="{7ED34172-299A-4064-B7AE-55A1571160EE}"/>
          </ac:spMkLst>
        </pc:spChg>
        <pc:spChg chg="mod">
          <ac:chgData name="東村邦彦 / TOUMURA，KUNIHIKO" userId="aa80352f-8581-4c8d-8917-6e2824d17308" providerId="ADAL" clId="{7FB9A5F9-4BCC-4036-9830-46B5734B19F2}" dt="2019-05-06T06:15:43.006" v="53" actId="255"/>
          <ac:spMkLst>
            <pc:docMk/>
            <pc:sldMk cId="1723648920" sldId="257"/>
            <ac:spMk id="41" creationId="{303B69B8-814D-4CE5-97E7-D1EF6E5803FF}"/>
          </ac:spMkLst>
        </pc:spChg>
        <pc:spChg chg="mod">
          <ac:chgData name="東村邦彦 / TOUMURA，KUNIHIKO" userId="aa80352f-8581-4c8d-8917-6e2824d17308" providerId="ADAL" clId="{7FB9A5F9-4BCC-4036-9830-46B5734B19F2}" dt="2019-05-06T06:15:43.006" v="53" actId="255"/>
          <ac:spMkLst>
            <pc:docMk/>
            <pc:sldMk cId="1723648920" sldId="257"/>
            <ac:spMk id="43" creationId="{3BFE5026-80E7-422F-89AD-EFAD33FBE77F}"/>
          </ac:spMkLst>
        </pc:spChg>
        <pc:spChg chg="mod">
          <ac:chgData name="東村邦彦 / TOUMURA，KUNIHIKO" userId="aa80352f-8581-4c8d-8917-6e2824d17308" providerId="ADAL" clId="{7FB9A5F9-4BCC-4036-9830-46B5734B19F2}" dt="2019-05-06T06:15:43.006" v="53" actId="255"/>
          <ac:spMkLst>
            <pc:docMk/>
            <pc:sldMk cId="1723648920" sldId="257"/>
            <ac:spMk id="44" creationId="{78E20DF9-7524-4EAB-B9C5-CD95639CE6E2}"/>
          </ac:spMkLst>
        </pc:spChg>
        <pc:spChg chg="mod">
          <ac:chgData name="東村邦彦 / TOUMURA，KUNIHIKO" userId="aa80352f-8581-4c8d-8917-6e2824d17308" providerId="ADAL" clId="{7FB9A5F9-4BCC-4036-9830-46B5734B19F2}" dt="2019-05-06T06:15:43.006" v="53" actId="255"/>
          <ac:spMkLst>
            <pc:docMk/>
            <pc:sldMk cId="1723648920" sldId="257"/>
            <ac:spMk id="45" creationId="{C8C9C2DF-3D35-4170-940F-083CBE8E9457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54:03.988" v="433" actId="164"/>
          <ac:spMkLst>
            <pc:docMk/>
            <pc:sldMk cId="1723648920" sldId="257"/>
            <ac:spMk id="46" creationId="{6AECE407-05A7-436A-BB46-FFA418073DA1}"/>
          </ac:spMkLst>
        </pc:spChg>
        <pc:grpChg chg="add del mod">
          <ac:chgData name="東村邦彦 / TOUMURA，KUNIHIKO" userId="aa80352f-8581-4c8d-8917-6e2824d17308" providerId="ADAL" clId="{7FB9A5F9-4BCC-4036-9830-46B5734B19F2}" dt="2019-05-06T06:41:16.124" v="269" actId="165"/>
          <ac:grpSpMkLst>
            <pc:docMk/>
            <pc:sldMk cId="1723648920" sldId="257"/>
            <ac:grpSpMk id="2" creationId="{D050474C-2F81-4480-A585-ECD1D74352A7}"/>
          </ac:grpSpMkLst>
        </pc:grpChg>
        <pc:grpChg chg="add mod">
          <ac:chgData name="東村邦彦 / TOUMURA，KUNIHIKO" userId="aa80352f-8581-4c8d-8917-6e2824d17308" providerId="ADAL" clId="{7FB9A5F9-4BCC-4036-9830-46B5734B19F2}" dt="2019-05-06T06:54:03.988" v="433" actId="164"/>
          <ac:grpSpMkLst>
            <pc:docMk/>
            <pc:sldMk cId="1723648920" sldId="257"/>
            <ac:grpSpMk id="3" creationId="{EE539ED1-15E7-4747-9FDA-2820EE836DB0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6:54:03.988" v="433" actId="164"/>
          <ac:grpSpMkLst>
            <pc:docMk/>
            <pc:sldMk cId="1723648920" sldId="257"/>
            <ac:grpSpMk id="40" creationId="{F7C21190-A346-4B44-9486-EB9D0F7B5335}"/>
          </ac:grpSpMkLst>
        </pc:grpChg>
        <pc:grpChg chg="del">
          <ac:chgData name="東村邦彦 / TOUMURA，KUNIHIKO" userId="aa80352f-8581-4c8d-8917-6e2824d17308" providerId="ADAL" clId="{7FB9A5F9-4BCC-4036-9830-46B5734B19F2}" dt="2019-05-06T05:59:55.817" v="3" actId="478"/>
          <ac:grpSpMkLst>
            <pc:docMk/>
            <pc:sldMk cId="1723648920" sldId="257"/>
            <ac:grpSpMk id="42" creationId="{102992F2-43E9-403C-AF76-68F9365E29F0}"/>
          </ac:grpSpMkLst>
        </pc:grpChg>
        <pc:cxnChg chg="add mod topLvl">
          <ac:chgData name="東村邦彦 / TOUMURA，KUNIHIKO" userId="aa80352f-8581-4c8d-8917-6e2824d17308" providerId="ADAL" clId="{7FB9A5F9-4BCC-4036-9830-46B5734B19F2}" dt="2019-05-06T06:54:03.988" v="433" actId="164"/>
          <ac:cxnSpMkLst>
            <pc:docMk/>
            <pc:sldMk cId="1723648920" sldId="257"/>
            <ac:cxnSpMk id="36" creationId="{81BFC051-F4A4-4172-92C5-9350BE962B64}"/>
          </ac:cxnSpMkLst>
        </pc:cxnChg>
      </pc:sldChg>
      <pc:sldChg chg="addSp delSp modSp">
        <pc:chgData name="東村邦彦 / TOUMURA，KUNIHIKO" userId="aa80352f-8581-4c8d-8917-6e2824d17308" providerId="ADAL" clId="{7FB9A5F9-4BCC-4036-9830-46B5734B19F2}" dt="2019-05-06T06:16:58.551" v="57" actId="14861"/>
        <pc:sldMkLst>
          <pc:docMk/>
          <pc:sldMk cId="2999952593" sldId="258"/>
        </pc:sldMkLst>
        <pc:spChg chg="mod">
          <ac:chgData name="東村邦彦 / TOUMURA，KUNIHIKO" userId="aa80352f-8581-4c8d-8917-6e2824d17308" providerId="ADAL" clId="{7FB9A5F9-4BCC-4036-9830-46B5734B19F2}" dt="2019-05-06T06:14:25.021" v="50" actId="2711"/>
          <ac:spMkLst>
            <pc:docMk/>
            <pc:sldMk cId="2999952593" sldId="258"/>
            <ac:spMk id="2" creationId="{9E4C9375-48E1-4422-A822-537FF10D8769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47" creationId="{6EC104E9-4259-4F99-A281-7A80E334CA1D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48" creationId="{2C5B7FAE-5BF0-4101-9ED2-5F003A984A24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49" creationId="{38352589-B535-476B-80A4-0009ADEBED28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52" creationId="{9BE96CEB-EECB-48C0-8DFA-933FC6453351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56" creationId="{F42023FD-E11C-40F9-A37C-EC7C75A03D1C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59" creationId="{65D11AA4-6C64-4F2A-81F7-325F90D66EF6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62" creationId="{99056555-4EC8-48BB-A8D2-834FA2157A3F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63" creationId="{4D868E51-F9AF-4FD4-880A-7D33D7122300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64" creationId="{C0AEABAA-1E60-40BC-AD8D-4A44B5A4718B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65" creationId="{6D23E01B-0FF5-473B-81DA-59552CC4C993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69" creationId="{6007A238-FA6B-4318-B8DB-57D218F355B5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70" creationId="{865A5EE2-52BE-4EB2-BFCE-951530FD2449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122" creationId="{E19F352A-64D6-4DAA-A1F9-93D39E0B7B92}"/>
          </ac:spMkLst>
        </pc:spChg>
        <pc:spChg chg="add 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23" creationId="{C91DDAF3-44B1-4040-8A49-6A9BF1972DFF}"/>
          </ac:spMkLst>
        </pc:spChg>
        <pc:spChg chg="add 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24" creationId="{2FDD3FA6-E3ED-48C7-A7F6-B5B1DE7D2B9D}"/>
          </ac:spMkLst>
        </pc:spChg>
        <pc:spChg chg="add 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25" creationId="{58D736F0-B139-450F-BCE6-3FD7E75C31C3}"/>
          </ac:spMkLst>
        </pc:spChg>
        <pc:spChg chg="add 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28" creationId="{94E4F122-5E88-4E5B-A821-AB4EB8BFB024}"/>
          </ac:spMkLst>
        </pc:spChg>
        <pc:spChg chg="add mod">
          <ac:chgData name="東村邦彦 / TOUMURA，KUNIHIKO" userId="aa80352f-8581-4c8d-8917-6e2824d17308" providerId="ADAL" clId="{7FB9A5F9-4BCC-4036-9830-46B5734B19F2}" dt="2019-05-06T06:16:58.551" v="57" actId="14861"/>
          <ac:spMkLst>
            <pc:docMk/>
            <pc:sldMk cId="2999952593" sldId="258"/>
            <ac:spMk id="130" creationId="{E723A021-5C92-4DDB-AB6C-A261A60B901B}"/>
          </ac:spMkLst>
        </pc:spChg>
        <pc:spChg chg="add mod">
          <ac:chgData name="東村邦彦 / TOUMURA，KUNIHIKO" userId="aa80352f-8581-4c8d-8917-6e2824d17308" providerId="ADAL" clId="{7FB9A5F9-4BCC-4036-9830-46B5734B19F2}" dt="2019-05-06T06:16:58.551" v="57" actId="14861"/>
          <ac:spMkLst>
            <pc:docMk/>
            <pc:sldMk cId="2999952593" sldId="258"/>
            <ac:spMk id="131" creationId="{E31785F5-D324-4FD8-A78B-B2D4AE4B3A35}"/>
          </ac:spMkLst>
        </pc:spChg>
        <pc:spChg chg="add 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34" creationId="{8EFFEFFE-0BA0-4FDA-9AA2-6C72D9DC3B22}"/>
          </ac:spMkLst>
        </pc:spChg>
        <pc:spChg chg="add mod">
          <ac:chgData name="東村邦彦 / TOUMURA，KUNIHIKO" userId="aa80352f-8581-4c8d-8917-6e2824d17308" providerId="ADAL" clId="{7FB9A5F9-4BCC-4036-9830-46B5734B19F2}" dt="2019-05-06T06:16:58.551" v="57" actId="14861"/>
          <ac:spMkLst>
            <pc:docMk/>
            <pc:sldMk cId="2999952593" sldId="258"/>
            <ac:spMk id="135" creationId="{D3850C22-E284-4BB1-AE0B-FE8E8A17B29A}"/>
          </ac:spMkLst>
        </pc:spChg>
        <pc:spChg chg="add 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38" creationId="{E237E5F1-506A-4A1C-A06D-801D4CC44296}"/>
          </ac:spMkLst>
        </pc:spChg>
        <pc:spChg chg="add 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39" creationId="{DA2BBED2-A420-4ECD-82D1-EF0975947D05}"/>
          </ac:spMkLst>
        </pc:spChg>
        <pc:spChg chg="add 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45" creationId="{4A713892-25B5-4596-A5DE-368CCE1CE7B4}"/>
          </ac:spMkLst>
        </pc:spChg>
        <pc:spChg chg="add mod">
          <ac:chgData name="東村邦彦 / TOUMURA，KUNIHIKO" userId="aa80352f-8581-4c8d-8917-6e2824d17308" providerId="ADAL" clId="{7FB9A5F9-4BCC-4036-9830-46B5734B19F2}" dt="2019-05-06T06:16:58.551" v="57" actId="14861"/>
          <ac:spMkLst>
            <pc:docMk/>
            <pc:sldMk cId="2999952593" sldId="258"/>
            <ac:spMk id="147" creationId="{D1DF3755-5F14-4441-BBFC-E67B9B31D2F4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50" creationId="{E8EF9E8F-D335-4DA8-8F89-5F0E6479F572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54" creationId="{3837AC9D-4220-4FEB-9BB2-C043AAC8FBD9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55" creationId="{A43BE5D5-9F7C-4855-8961-8E0F139AF6D8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56" creationId="{7E5FAD42-184B-4F66-93D5-D5277B999B73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57" creationId="{067466F0-F460-46FC-A63E-F83D718BFE76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58" creationId="{F68EFDCF-2C2A-4AF3-A20E-A3B81C63551C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60" creationId="{3E8D9F69-F9ED-4520-805F-82E324F081B2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62" creationId="{22BFCB62-6D36-447A-A158-67A7BA61D72A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63" creationId="{D020164E-BDEF-4D82-AEB3-C061334A8201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64" creationId="{3EAA4A94-E533-477A-86D6-B5CCE2697D34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65" creationId="{73FBB21E-03C4-4342-8E7F-3285D4553689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66" creationId="{808E2926-B6BC-41DB-9FDA-270B6E078386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68" creationId="{8400584A-4AEC-4836-AE77-D95B8F6C5C42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70" creationId="{7D0E82C0-25CD-42F7-B0DE-4D303A135509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71" creationId="{37C86E06-AA72-44D7-8E6B-09D97A7700AC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72" creationId="{E71C82CA-D0EA-4208-BBD4-D0CFBD58AF09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73" creationId="{35B56199-FC76-476F-B561-2ED4C9FC77D9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74" creationId="{419FF181-AAE0-4BE8-805F-7597A15522B5}"/>
          </ac:spMkLst>
        </pc:spChg>
        <pc:spChg chg="add 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75" creationId="{B0530658-534C-4E4C-9C0E-1C2F842279D2}"/>
          </ac:spMkLst>
        </pc:spChg>
        <pc:grpChg chg="add mod">
          <ac:chgData name="東村邦彦 / TOUMURA，KUNIHIKO" userId="aa80352f-8581-4c8d-8917-6e2824d17308" providerId="ADAL" clId="{7FB9A5F9-4BCC-4036-9830-46B5734B19F2}" dt="2019-05-06T06:09:52.009" v="25" actId="12789"/>
          <ac:grpSpMkLst>
            <pc:docMk/>
            <pc:sldMk cId="2999952593" sldId="258"/>
            <ac:grpSpMk id="3" creationId="{1873C059-730D-4FA4-930B-53355AFB35D6}"/>
          </ac:grpSpMkLst>
        </pc:grpChg>
        <pc:grpChg chg="add del">
          <ac:chgData name="東村邦彦 / TOUMURA，KUNIHIKO" userId="aa80352f-8581-4c8d-8917-6e2824d17308" providerId="ADAL" clId="{7FB9A5F9-4BCC-4036-9830-46B5734B19F2}" dt="2019-05-06T06:08:50.579" v="17"/>
          <ac:grpSpMkLst>
            <pc:docMk/>
            <pc:sldMk cId="2999952593" sldId="258"/>
            <ac:grpSpMk id="71" creationId="{6F6F46BC-DDCA-4EDE-9F41-427245637DD7}"/>
          </ac:grpSpMkLst>
        </pc:grpChg>
        <pc:grpChg chg="add del">
          <ac:chgData name="東村邦彦 / TOUMURA，KUNIHIKO" userId="aa80352f-8581-4c8d-8917-6e2824d17308" providerId="ADAL" clId="{7FB9A5F9-4BCC-4036-9830-46B5734B19F2}" dt="2019-05-06T06:08:50.579" v="17"/>
          <ac:grpSpMkLst>
            <pc:docMk/>
            <pc:sldMk cId="2999952593" sldId="258"/>
            <ac:grpSpMk id="79" creationId="{D326ABD3-ACDC-4907-98B0-1B7A37131CEF}"/>
          </ac:grpSpMkLst>
        </pc:grpChg>
        <pc:grpChg chg="add del">
          <ac:chgData name="東村邦彦 / TOUMURA，KUNIHIKO" userId="aa80352f-8581-4c8d-8917-6e2824d17308" providerId="ADAL" clId="{7FB9A5F9-4BCC-4036-9830-46B5734B19F2}" dt="2019-05-06T06:08:50.579" v="17"/>
          <ac:grpSpMkLst>
            <pc:docMk/>
            <pc:sldMk cId="2999952593" sldId="258"/>
            <ac:grpSpMk id="88" creationId="{3549B3B4-12C7-4F84-B0C1-B21228D7C772}"/>
          </ac:grpSpMkLst>
        </pc:grpChg>
        <pc:grpChg chg="add mod">
          <ac:chgData name="東村邦彦 / TOUMURA，KUNIHIKO" userId="aa80352f-8581-4c8d-8917-6e2824d17308" providerId="ADAL" clId="{7FB9A5F9-4BCC-4036-9830-46B5734B19F2}" dt="2019-05-06T06:09:52.009" v="25" actId="12789"/>
          <ac:grpSpMkLst>
            <pc:docMk/>
            <pc:sldMk cId="2999952593" sldId="258"/>
            <ac:grpSpMk id="149" creationId="{7D52B61F-4CB8-4D6E-86D7-ADCCAA0F9555}"/>
          </ac:grpSpMkLst>
        </pc:grpChg>
        <pc:grpChg chg="mod">
          <ac:chgData name="東村邦彦 / TOUMURA，KUNIHIKO" userId="aa80352f-8581-4c8d-8917-6e2824d17308" providerId="ADAL" clId="{7FB9A5F9-4BCC-4036-9830-46B5734B19F2}" dt="2019-05-06T06:09:52.009" v="25" actId="12789"/>
          <ac:grpSpMkLst>
            <pc:docMk/>
            <pc:sldMk cId="2999952593" sldId="258"/>
            <ac:grpSpMk id="152" creationId="{8BAACF36-8FA4-452D-AEC3-073A72008F1C}"/>
          </ac:grpSpMkLst>
        </pc:grpChg>
        <pc:grpChg chg="del">
          <ac:chgData name="東村邦彦 / TOUMURA，KUNIHIKO" userId="aa80352f-8581-4c8d-8917-6e2824d17308" providerId="ADAL" clId="{7FB9A5F9-4BCC-4036-9830-46B5734B19F2}" dt="2019-05-06T06:09:00.089" v="21" actId="478"/>
          <ac:grpSpMkLst>
            <pc:docMk/>
            <pc:sldMk cId="2999952593" sldId="258"/>
            <ac:grpSpMk id="153" creationId="{6C2CDA82-5538-4118-91A0-F82F0B4B1EFA}"/>
          </ac:grpSpMkLst>
        </pc:grpChg>
        <pc:grpChg chg="add mod">
          <ac:chgData name="東村邦彦 / TOUMURA，KUNIHIKO" userId="aa80352f-8581-4c8d-8917-6e2824d17308" providerId="ADAL" clId="{7FB9A5F9-4BCC-4036-9830-46B5734B19F2}" dt="2019-05-06T06:09:52.009" v="25" actId="12789"/>
          <ac:grpSpMkLst>
            <pc:docMk/>
            <pc:sldMk cId="2999952593" sldId="258"/>
            <ac:grpSpMk id="159" creationId="{C6370A61-96F3-4D8E-805E-F3ADBF0798D2}"/>
          </ac:grpSpMkLst>
        </pc:grpChg>
        <pc:grpChg chg="mod">
          <ac:chgData name="東村邦彦 / TOUMURA，KUNIHIKO" userId="aa80352f-8581-4c8d-8917-6e2824d17308" providerId="ADAL" clId="{7FB9A5F9-4BCC-4036-9830-46B5734B19F2}" dt="2019-05-06T06:09:52.009" v="25" actId="12789"/>
          <ac:grpSpMkLst>
            <pc:docMk/>
            <pc:sldMk cId="2999952593" sldId="258"/>
            <ac:grpSpMk id="161" creationId="{AA228EB5-EC0E-4ACF-A549-2B4C9CCEE942}"/>
          </ac:grpSpMkLst>
        </pc:grpChg>
        <pc:grpChg chg="add mod">
          <ac:chgData name="東村邦彦 / TOUMURA，KUNIHIKO" userId="aa80352f-8581-4c8d-8917-6e2824d17308" providerId="ADAL" clId="{7FB9A5F9-4BCC-4036-9830-46B5734B19F2}" dt="2019-05-06T06:09:52.009" v="25" actId="12789"/>
          <ac:grpSpMkLst>
            <pc:docMk/>
            <pc:sldMk cId="2999952593" sldId="258"/>
            <ac:grpSpMk id="167" creationId="{E684CB2B-0212-47B2-9932-27A61A08CF4D}"/>
          </ac:grpSpMkLst>
        </pc:grpChg>
        <pc:grpChg chg="mod">
          <ac:chgData name="東村邦彦 / TOUMURA，KUNIHIKO" userId="aa80352f-8581-4c8d-8917-6e2824d17308" providerId="ADAL" clId="{7FB9A5F9-4BCC-4036-9830-46B5734B19F2}" dt="2019-05-06T06:09:52.009" v="25" actId="12789"/>
          <ac:grpSpMkLst>
            <pc:docMk/>
            <pc:sldMk cId="2999952593" sldId="258"/>
            <ac:grpSpMk id="169" creationId="{A0ECBE69-20A0-4410-B5EB-99F995142D45}"/>
          </ac:grpSpMkLst>
        </pc:grpChg>
        <pc:cxnChg chg="mod">
          <ac:chgData name="東村邦彦 / TOUMURA，KUNIHIKO" userId="aa80352f-8581-4c8d-8917-6e2824d17308" providerId="ADAL" clId="{7FB9A5F9-4BCC-4036-9830-46B5734B19F2}" dt="2019-05-06T06:09:00.089" v="21" actId="478"/>
          <ac:cxnSpMkLst>
            <pc:docMk/>
            <pc:sldMk cId="2999952593" sldId="258"/>
            <ac:cxnSpMk id="37" creationId="{B88777B8-59B0-4259-AC12-EB3106E53B83}"/>
          </ac:cxnSpMkLst>
        </pc:cxnChg>
        <pc:cxnChg chg="mod">
          <ac:chgData name="東村邦彦 / TOUMURA，KUNIHIKO" userId="aa80352f-8581-4c8d-8917-6e2824d17308" providerId="ADAL" clId="{7FB9A5F9-4BCC-4036-9830-46B5734B19F2}" dt="2019-05-06T06:09:00.089" v="21" actId="478"/>
          <ac:cxnSpMkLst>
            <pc:docMk/>
            <pc:sldMk cId="2999952593" sldId="258"/>
            <ac:cxnSpMk id="38" creationId="{5113A2AC-0F45-4A71-9D05-69B32CD7744B}"/>
          </ac:cxnSpMkLst>
        </pc:cxnChg>
        <pc:cxnChg chg="mod">
          <ac:chgData name="東村邦彦 / TOUMURA，KUNIHIKO" userId="aa80352f-8581-4c8d-8917-6e2824d17308" providerId="ADAL" clId="{7FB9A5F9-4BCC-4036-9830-46B5734B19F2}" dt="2019-05-06T06:09:00.089" v="21" actId="478"/>
          <ac:cxnSpMkLst>
            <pc:docMk/>
            <pc:sldMk cId="2999952593" sldId="258"/>
            <ac:cxnSpMk id="43" creationId="{D3D5D467-DA8E-4868-AB3F-76D8B33830D7}"/>
          </ac:cxnSpMkLst>
        </pc:cxnChg>
        <pc:cxnChg chg="add del">
          <ac:chgData name="東村邦彦 / TOUMURA，KUNIHIKO" userId="aa80352f-8581-4c8d-8917-6e2824d17308" providerId="ADAL" clId="{7FB9A5F9-4BCC-4036-9830-46B5734B19F2}" dt="2019-05-06T06:08:50.579" v="17"/>
          <ac:cxnSpMkLst>
            <pc:docMk/>
            <pc:sldMk cId="2999952593" sldId="258"/>
            <ac:cxnSpMk id="50" creationId="{57796C5F-0480-4E47-9E17-0E56BDFF414D}"/>
          </ac:cxnSpMkLst>
        </pc:cxnChg>
        <pc:cxnChg chg="add del">
          <ac:chgData name="東村邦彦 / TOUMURA，KUNIHIKO" userId="aa80352f-8581-4c8d-8917-6e2824d17308" providerId="ADAL" clId="{7FB9A5F9-4BCC-4036-9830-46B5734B19F2}" dt="2019-05-06T06:08:50.579" v="17"/>
          <ac:cxnSpMkLst>
            <pc:docMk/>
            <pc:sldMk cId="2999952593" sldId="258"/>
            <ac:cxnSpMk id="51" creationId="{1E8D1767-1F91-4707-BE39-2293506C8309}"/>
          </ac:cxnSpMkLst>
        </pc:cxnChg>
        <pc:cxnChg chg="add del">
          <ac:chgData name="東村邦彦 / TOUMURA，KUNIHIKO" userId="aa80352f-8581-4c8d-8917-6e2824d17308" providerId="ADAL" clId="{7FB9A5F9-4BCC-4036-9830-46B5734B19F2}" dt="2019-05-06T06:08:50.579" v="17"/>
          <ac:cxnSpMkLst>
            <pc:docMk/>
            <pc:sldMk cId="2999952593" sldId="258"/>
            <ac:cxnSpMk id="53" creationId="{90899D52-294E-47E3-AA80-4A92C23DC247}"/>
          </ac:cxnSpMkLst>
        </pc:cxnChg>
        <pc:cxnChg chg="mod">
          <ac:chgData name="東村邦彦 / TOUMURA，KUNIHIKO" userId="aa80352f-8581-4c8d-8917-6e2824d17308" providerId="ADAL" clId="{7FB9A5F9-4BCC-4036-9830-46B5734B19F2}" dt="2019-05-06T06:09:00.089" v="21" actId="478"/>
          <ac:cxnSpMkLst>
            <pc:docMk/>
            <pc:sldMk cId="2999952593" sldId="258"/>
            <ac:cxnSpMk id="57" creationId="{1BD0CE5B-A439-41AD-830D-CC6CC34A0BAC}"/>
          </ac:cxnSpMkLst>
        </pc:cxnChg>
        <pc:cxnChg chg="mod">
          <ac:chgData name="東村邦彦 / TOUMURA，KUNIHIKO" userId="aa80352f-8581-4c8d-8917-6e2824d17308" providerId="ADAL" clId="{7FB9A5F9-4BCC-4036-9830-46B5734B19F2}" dt="2019-05-06T06:09:00.089" v="21" actId="478"/>
          <ac:cxnSpMkLst>
            <pc:docMk/>
            <pc:sldMk cId="2999952593" sldId="258"/>
            <ac:cxnSpMk id="58" creationId="{DF6AC9EC-5258-429C-BB66-565BB5D9BDD5}"/>
          </ac:cxnSpMkLst>
        </pc:cxnChg>
        <pc:cxnChg chg="add del">
          <ac:chgData name="東村邦彦 / TOUMURA，KUNIHIKO" userId="aa80352f-8581-4c8d-8917-6e2824d17308" providerId="ADAL" clId="{7FB9A5F9-4BCC-4036-9830-46B5734B19F2}" dt="2019-05-06T06:08:50.579" v="17"/>
          <ac:cxnSpMkLst>
            <pc:docMk/>
            <pc:sldMk cId="2999952593" sldId="258"/>
            <ac:cxnSpMk id="60" creationId="{FD16A17D-DE5E-453F-BF08-025408F46AE0}"/>
          </ac:cxnSpMkLst>
        </pc:cxnChg>
        <pc:cxnChg chg="add del">
          <ac:chgData name="東村邦彦 / TOUMURA，KUNIHIKO" userId="aa80352f-8581-4c8d-8917-6e2824d17308" providerId="ADAL" clId="{7FB9A5F9-4BCC-4036-9830-46B5734B19F2}" dt="2019-05-06T06:08:50.579" v="17"/>
          <ac:cxnSpMkLst>
            <pc:docMk/>
            <pc:sldMk cId="2999952593" sldId="258"/>
            <ac:cxnSpMk id="61" creationId="{D1425504-2F14-44B6-A8A7-891295D673A0}"/>
          </ac:cxnSpMkLst>
        </pc:cxnChg>
        <pc:cxnChg chg="add del">
          <ac:chgData name="東村邦彦 / TOUMURA，KUNIHIKO" userId="aa80352f-8581-4c8d-8917-6e2824d17308" providerId="ADAL" clId="{7FB9A5F9-4BCC-4036-9830-46B5734B19F2}" dt="2019-05-06T06:08:50.579" v="17"/>
          <ac:cxnSpMkLst>
            <pc:docMk/>
            <pc:sldMk cId="2999952593" sldId="258"/>
            <ac:cxnSpMk id="66" creationId="{D084AA8D-CE62-48B3-A3AD-25BAE387D4FD}"/>
          </ac:cxnSpMkLst>
        </pc:cxnChg>
        <pc:cxnChg chg="add del">
          <ac:chgData name="東村邦彦 / TOUMURA，KUNIHIKO" userId="aa80352f-8581-4c8d-8917-6e2824d17308" providerId="ADAL" clId="{7FB9A5F9-4BCC-4036-9830-46B5734B19F2}" dt="2019-05-06T06:08:50.579" v="17"/>
          <ac:cxnSpMkLst>
            <pc:docMk/>
            <pc:sldMk cId="2999952593" sldId="258"/>
            <ac:cxnSpMk id="67" creationId="{72544B4E-4C5B-4233-A56E-CD8A891BF4A0}"/>
          </ac:cxnSpMkLst>
        </pc:cxnChg>
        <pc:cxnChg chg="add del">
          <ac:chgData name="東村邦彦 / TOUMURA，KUNIHIKO" userId="aa80352f-8581-4c8d-8917-6e2824d17308" providerId="ADAL" clId="{7FB9A5F9-4BCC-4036-9830-46B5734B19F2}" dt="2019-05-06T06:08:50.579" v="17"/>
          <ac:cxnSpMkLst>
            <pc:docMk/>
            <pc:sldMk cId="2999952593" sldId="258"/>
            <ac:cxnSpMk id="68" creationId="{A5170249-6E98-48DA-921B-AB6BFFCA02E6}"/>
          </ac:cxnSpMkLst>
        </pc:cxnChg>
        <pc:cxnChg chg="add mod">
          <ac:chgData name="東村邦彦 / TOUMURA，KUNIHIKO" userId="aa80352f-8581-4c8d-8917-6e2824d17308" providerId="ADAL" clId="{7FB9A5F9-4BCC-4036-9830-46B5734B19F2}" dt="2019-05-06T06:08:54.097" v="19" actId="164"/>
          <ac:cxnSpMkLst>
            <pc:docMk/>
            <pc:sldMk cId="2999952593" sldId="258"/>
            <ac:cxnSpMk id="126" creationId="{B020FA3C-DE64-4C03-92DB-8A1E1E3801FE}"/>
          </ac:cxnSpMkLst>
        </pc:cxnChg>
        <pc:cxnChg chg="add mod">
          <ac:chgData name="東村邦彦 / TOUMURA，KUNIHIKO" userId="aa80352f-8581-4c8d-8917-6e2824d17308" providerId="ADAL" clId="{7FB9A5F9-4BCC-4036-9830-46B5734B19F2}" dt="2019-05-06T06:08:54.097" v="19" actId="164"/>
          <ac:cxnSpMkLst>
            <pc:docMk/>
            <pc:sldMk cId="2999952593" sldId="258"/>
            <ac:cxnSpMk id="127" creationId="{6101DB34-41FF-424C-9E37-86C4A28222A3}"/>
          </ac:cxnSpMkLst>
        </pc:cxnChg>
        <pc:cxnChg chg="add mod">
          <ac:chgData name="東村邦彦 / TOUMURA，KUNIHIKO" userId="aa80352f-8581-4c8d-8917-6e2824d17308" providerId="ADAL" clId="{7FB9A5F9-4BCC-4036-9830-46B5734B19F2}" dt="2019-05-06T06:08:54.097" v="19" actId="164"/>
          <ac:cxnSpMkLst>
            <pc:docMk/>
            <pc:sldMk cId="2999952593" sldId="258"/>
            <ac:cxnSpMk id="129" creationId="{14131EE2-9C21-4F38-9BDC-A117383A8AF9}"/>
          </ac:cxnSpMkLst>
        </pc:cxnChg>
        <pc:cxnChg chg="add mod">
          <ac:chgData name="東村邦彦 / TOUMURA，KUNIHIKO" userId="aa80352f-8581-4c8d-8917-6e2824d17308" providerId="ADAL" clId="{7FB9A5F9-4BCC-4036-9830-46B5734B19F2}" dt="2019-05-06T06:08:54.097" v="19" actId="164"/>
          <ac:cxnSpMkLst>
            <pc:docMk/>
            <pc:sldMk cId="2999952593" sldId="258"/>
            <ac:cxnSpMk id="132" creationId="{3807BDDF-33BD-4B78-8F50-4EA3F43A2187}"/>
          </ac:cxnSpMkLst>
        </pc:cxnChg>
        <pc:cxnChg chg="add mod">
          <ac:chgData name="東村邦彦 / TOUMURA，KUNIHIKO" userId="aa80352f-8581-4c8d-8917-6e2824d17308" providerId="ADAL" clId="{7FB9A5F9-4BCC-4036-9830-46B5734B19F2}" dt="2019-05-06T06:08:54.097" v="19" actId="164"/>
          <ac:cxnSpMkLst>
            <pc:docMk/>
            <pc:sldMk cId="2999952593" sldId="258"/>
            <ac:cxnSpMk id="133" creationId="{D4193D10-8709-4B61-B562-EAF331773941}"/>
          </ac:cxnSpMkLst>
        </pc:cxnChg>
        <pc:cxnChg chg="add mod">
          <ac:chgData name="東村邦彦 / TOUMURA，KUNIHIKO" userId="aa80352f-8581-4c8d-8917-6e2824d17308" providerId="ADAL" clId="{7FB9A5F9-4BCC-4036-9830-46B5734B19F2}" dt="2019-05-06T06:08:54.097" v="19" actId="164"/>
          <ac:cxnSpMkLst>
            <pc:docMk/>
            <pc:sldMk cId="2999952593" sldId="258"/>
            <ac:cxnSpMk id="142" creationId="{179C6B81-E0C9-484C-9D31-2FEDD3E4FCB3}"/>
          </ac:cxnSpMkLst>
        </pc:cxnChg>
        <pc:cxnChg chg="add mod">
          <ac:chgData name="東村邦彦 / TOUMURA，KUNIHIKO" userId="aa80352f-8581-4c8d-8917-6e2824d17308" providerId="ADAL" clId="{7FB9A5F9-4BCC-4036-9830-46B5734B19F2}" dt="2019-05-06T06:08:54.097" v="19" actId="164"/>
          <ac:cxnSpMkLst>
            <pc:docMk/>
            <pc:sldMk cId="2999952593" sldId="258"/>
            <ac:cxnSpMk id="143" creationId="{F69A6E48-D245-4582-B722-088CDB5B2975}"/>
          </ac:cxnSpMkLst>
        </pc:cxnChg>
        <pc:cxnChg chg="add mod">
          <ac:chgData name="東村邦彦 / TOUMURA，KUNIHIKO" userId="aa80352f-8581-4c8d-8917-6e2824d17308" providerId="ADAL" clId="{7FB9A5F9-4BCC-4036-9830-46B5734B19F2}" dt="2019-05-06T06:08:54.097" v="19" actId="164"/>
          <ac:cxnSpMkLst>
            <pc:docMk/>
            <pc:sldMk cId="2999952593" sldId="258"/>
            <ac:cxnSpMk id="144" creationId="{C11403D8-98E9-4750-9F44-64AC1F464A82}"/>
          </ac:cxnSpMkLst>
        </pc:cxnChg>
      </pc:sldChg>
      <pc:sldChg chg="addSp delSp modSp">
        <pc:chgData name="東村邦彦 / TOUMURA，KUNIHIKO" userId="aa80352f-8581-4c8d-8917-6e2824d17308" providerId="ADAL" clId="{7FB9A5F9-4BCC-4036-9830-46B5734B19F2}" dt="2019-05-06T06:17:26.995" v="58" actId="14861"/>
        <pc:sldMkLst>
          <pc:docMk/>
          <pc:sldMk cId="3973770788" sldId="259"/>
        </pc:sldMkLst>
        <pc:spChg chg="mod">
          <ac:chgData name="東村邦彦 / TOUMURA，KUNIHIKO" userId="aa80352f-8581-4c8d-8917-6e2824d17308" providerId="ADAL" clId="{7FB9A5F9-4BCC-4036-9830-46B5734B19F2}" dt="2019-05-06T06:11:05.818" v="35" actId="12788"/>
          <ac:spMkLst>
            <pc:docMk/>
            <pc:sldMk cId="3973770788" sldId="259"/>
            <ac:spMk id="59" creationId="{EA63531C-7BBA-4CF7-95B4-E5D6BB426C60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60" creationId="{ED6A7FD0-D736-40A8-A91B-277538221E5E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61" creationId="{D8E61009-FBFC-43AB-AD9E-864586000A20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64" creationId="{ACAD9212-0D6C-4133-8765-B256A3B71C98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65" creationId="{7B00D1EE-7B1C-4133-869D-A5E74A69FB72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66" creationId="{BBC42F62-57C1-46DC-9FB5-2EA99EF55722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67" creationId="{56709A06-B6FC-4AB3-8768-D3424A0A4B25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68" creationId="{EF9BCD75-D790-4192-A5D2-1A678E73D669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69" creationId="{69EA4E76-ADFA-4601-8261-F723EADEBAAF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78" creationId="{A8077456-4E91-4AB4-B696-F15F86C76901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80" creationId="{39E7DD7D-AC95-44FA-A653-1AB556422007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81" creationId="{CFAA018C-254F-42FA-BA59-078F58C52CA4}"/>
          </ac:spMkLst>
        </pc:spChg>
        <pc:spChg chg="add 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98" creationId="{702A98BA-25E2-4CE1-BADF-F25CF966995B}"/>
          </ac:spMkLst>
        </pc:spChg>
        <pc:spChg chg="add 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99" creationId="{FB5AC3E5-8B23-43F6-8D5D-C2D62B35147C}"/>
          </ac:spMkLst>
        </pc:spChg>
        <pc:spChg chg="add 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02" creationId="{166B701D-249D-4898-9CBE-738C3CC0B4FE}"/>
          </ac:spMkLst>
        </pc:spChg>
        <pc:spChg chg="add 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03" creationId="{AF78E191-E839-47DE-8AE6-2E215FAC970F}"/>
          </ac:spMkLst>
        </pc:spChg>
        <pc:spChg chg="add 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04" creationId="{2173992E-23A5-46CD-BAF5-8BDD37366519}"/>
          </ac:spMkLst>
        </pc:spChg>
        <pc:spChg chg="add 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05" creationId="{E7EF860C-F9E6-4B4A-8D0C-7C893B345B3B}"/>
          </ac:spMkLst>
        </pc:spChg>
        <pc:spChg chg="add mod">
          <ac:chgData name="東村邦彦 / TOUMURA，KUNIHIKO" userId="aa80352f-8581-4c8d-8917-6e2824d17308" providerId="ADAL" clId="{7FB9A5F9-4BCC-4036-9830-46B5734B19F2}" dt="2019-05-06T06:17:26.995" v="58" actId="14861"/>
          <ac:spMkLst>
            <pc:docMk/>
            <pc:sldMk cId="3973770788" sldId="259"/>
            <ac:spMk id="106" creationId="{0C9A7A5C-FA35-4BF2-9BD3-5B415BA3FD52}"/>
          </ac:spMkLst>
        </pc:spChg>
        <pc:spChg chg="add mod">
          <ac:chgData name="東村邦彦 / TOUMURA，KUNIHIKO" userId="aa80352f-8581-4c8d-8917-6e2824d17308" providerId="ADAL" clId="{7FB9A5F9-4BCC-4036-9830-46B5734B19F2}" dt="2019-05-06T06:17:26.995" v="58" actId="14861"/>
          <ac:spMkLst>
            <pc:docMk/>
            <pc:sldMk cId="3973770788" sldId="259"/>
            <ac:spMk id="107" creationId="{6CAD6112-23A5-4E8B-98BE-BAABC2756AFB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09" creationId="{7DD9CCD0-DB89-4136-8F98-F16C1F0940B9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11" creationId="{75DEB00E-D485-4060-8311-7C7F3ADC0149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12" creationId="{8EB95BEA-D64E-4E49-BB00-707057F3773B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13" creationId="{C14B61B0-6973-4A7E-A47C-65FE6F65EF65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14" creationId="{9CEF1DFD-114D-4154-86E4-99F8ED8A6CFC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15" creationId="{AF00686A-CADD-4E03-BBD7-A1BB38BAD61D}"/>
          </ac:spMkLst>
        </pc:spChg>
        <pc:spChg chg="add mod">
          <ac:chgData name="東村邦彦 / TOUMURA，KUNIHIKO" userId="aa80352f-8581-4c8d-8917-6e2824d17308" providerId="ADAL" clId="{7FB9A5F9-4BCC-4036-9830-46B5734B19F2}" dt="2019-05-06T06:17:26.995" v="58" actId="14861"/>
          <ac:spMkLst>
            <pc:docMk/>
            <pc:sldMk cId="3973770788" sldId="259"/>
            <ac:spMk id="116" creationId="{15D9BDA3-CEC0-448E-8394-CBA0EE927248}"/>
          </ac:spMkLst>
        </pc:spChg>
        <pc:spChg chg="add mod">
          <ac:chgData name="東村邦彦 / TOUMURA，KUNIHIKO" userId="aa80352f-8581-4c8d-8917-6e2824d17308" providerId="ADAL" clId="{7FB9A5F9-4BCC-4036-9830-46B5734B19F2}" dt="2019-05-06T06:17:26.995" v="58" actId="14861"/>
          <ac:spMkLst>
            <pc:docMk/>
            <pc:sldMk cId="3973770788" sldId="259"/>
            <ac:spMk id="118" creationId="{448A8160-F741-4BDA-9F15-F9697C2308F9}"/>
          </ac:spMkLst>
        </pc:spChg>
        <pc:spChg chg="add 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19" creationId="{26642DD9-C564-4669-A68F-897A9CE233F4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21" creationId="{35FC2A94-4CD7-452B-BC72-51F6A6B59FB3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23" creationId="{832B364D-E250-4FA1-83CA-4EEBF4455544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24" creationId="{BDC3DB67-B269-4A74-935A-3FD8EA064FED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25" creationId="{2010C1EA-2150-4064-9B98-8D3549E71F88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26" creationId="{1B4F9E00-A356-4ECE-B188-EBFEAED46146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27" creationId="{D51243F1-F57F-4ABD-A715-73E85A3E3F04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29" creationId="{8D2AAD58-7D30-4CBF-8D65-B1B81EC36F64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31" creationId="{3532E63D-3D6A-41E2-9C7B-F12471EE8525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32" creationId="{48BBE548-2334-4FC0-844E-78975335FC6F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33" creationId="{80E42F55-62C9-4027-9789-8F39406E5EF4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34" creationId="{8C099FAC-74F1-4211-82EC-A89AAFE47085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35" creationId="{9AF36D4C-E144-4E60-9AA0-4C9382AE843D}"/>
          </ac:spMkLst>
        </pc:spChg>
        <pc:grpChg chg="add mod">
          <ac:chgData name="東村邦彦 / TOUMURA，KUNIHIKO" userId="aa80352f-8581-4c8d-8917-6e2824d17308" providerId="ADAL" clId="{7FB9A5F9-4BCC-4036-9830-46B5734B19F2}" dt="2019-05-06T06:11:05.818" v="35" actId="12788"/>
          <ac:grpSpMkLst>
            <pc:docMk/>
            <pc:sldMk cId="3973770788" sldId="259"/>
            <ac:grpSpMk id="2" creationId="{3B2562FD-18B3-4994-BB1E-3CC00B5C723A}"/>
          </ac:grpSpMkLst>
        </pc:grpChg>
        <pc:grpChg chg="del">
          <ac:chgData name="東村邦彦 / TOUMURA，KUNIHIKO" userId="aa80352f-8581-4c8d-8917-6e2824d17308" providerId="ADAL" clId="{7FB9A5F9-4BCC-4036-9830-46B5734B19F2}" dt="2019-05-06T06:10:32.385" v="26" actId="478"/>
          <ac:grpSpMkLst>
            <pc:docMk/>
            <pc:sldMk cId="3973770788" sldId="259"/>
            <ac:grpSpMk id="58" creationId="{8409BA8A-037E-4A7D-B1D1-F040C893EFD2}"/>
          </ac:grpSpMkLst>
        </pc:grpChg>
        <pc:grpChg chg="add del">
          <ac:chgData name="東村邦彦 / TOUMURA，KUNIHIKO" userId="aa80352f-8581-4c8d-8917-6e2824d17308" providerId="ADAL" clId="{7FB9A5F9-4BCC-4036-9830-46B5734B19F2}" dt="2019-05-06T06:10:41.303" v="30"/>
          <ac:grpSpMkLst>
            <pc:docMk/>
            <pc:sldMk cId="3973770788" sldId="259"/>
            <ac:grpSpMk id="70" creationId="{E0600D81-C01C-445F-89FB-0BDB55FA2EE5}"/>
          </ac:grpSpMkLst>
        </pc:grpChg>
        <pc:grpChg chg="add del">
          <ac:chgData name="東村邦彦 / TOUMURA，KUNIHIKO" userId="aa80352f-8581-4c8d-8917-6e2824d17308" providerId="ADAL" clId="{7FB9A5F9-4BCC-4036-9830-46B5734B19F2}" dt="2019-05-06T06:10:41.303" v="30"/>
          <ac:grpSpMkLst>
            <pc:docMk/>
            <pc:sldMk cId="3973770788" sldId="259"/>
            <ac:grpSpMk id="82" creationId="{F32ACF8C-8E77-4B9D-BCFC-8258C306B12F}"/>
          </ac:grpSpMkLst>
        </pc:grpChg>
        <pc:grpChg chg="add del">
          <ac:chgData name="東村邦彦 / TOUMURA，KUNIHIKO" userId="aa80352f-8581-4c8d-8917-6e2824d17308" providerId="ADAL" clId="{7FB9A5F9-4BCC-4036-9830-46B5734B19F2}" dt="2019-05-06T06:10:41.303" v="30"/>
          <ac:grpSpMkLst>
            <pc:docMk/>
            <pc:sldMk cId="3973770788" sldId="259"/>
            <ac:grpSpMk id="90" creationId="{3EBC9ADE-94D4-49BA-9703-041116FC8427}"/>
          </ac:grpSpMkLst>
        </pc:grpChg>
        <pc:grpChg chg="add mod">
          <ac:chgData name="東村邦彦 / TOUMURA，KUNIHIKO" userId="aa80352f-8581-4c8d-8917-6e2824d17308" providerId="ADAL" clId="{7FB9A5F9-4BCC-4036-9830-46B5734B19F2}" dt="2019-05-06T06:10:58.113" v="34" actId="12789"/>
          <ac:grpSpMkLst>
            <pc:docMk/>
            <pc:sldMk cId="3973770788" sldId="259"/>
            <ac:grpSpMk id="108" creationId="{1769F259-316F-4F07-A9E0-5763884715AE}"/>
          </ac:grpSpMkLst>
        </pc:grpChg>
        <pc:grpChg chg="mod">
          <ac:chgData name="東村邦彦 / TOUMURA，KUNIHIKO" userId="aa80352f-8581-4c8d-8917-6e2824d17308" providerId="ADAL" clId="{7FB9A5F9-4BCC-4036-9830-46B5734B19F2}" dt="2019-05-06T06:10:58.113" v="34" actId="12789"/>
          <ac:grpSpMkLst>
            <pc:docMk/>
            <pc:sldMk cId="3973770788" sldId="259"/>
            <ac:grpSpMk id="110" creationId="{732C17B3-B0AC-4508-929F-2F78F6893526}"/>
          </ac:grpSpMkLst>
        </pc:grpChg>
        <pc:grpChg chg="add mod">
          <ac:chgData name="東村邦彦 / TOUMURA，KUNIHIKO" userId="aa80352f-8581-4c8d-8917-6e2824d17308" providerId="ADAL" clId="{7FB9A5F9-4BCC-4036-9830-46B5734B19F2}" dt="2019-05-06T06:10:58.113" v="34" actId="12789"/>
          <ac:grpSpMkLst>
            <pc:docMk/>
            <pc:sldMk cId="3973770788" sldId="259"/>
            <ac:grpSpMk id="120" creationId="{20025594-BD14-4B4D-B8C7-6D5DF3AF08AA}"/>
          </ac:grpSpMkLst>
        </pc:grpChg>
        <pc:grpChg chg="mod">
          <ac:chgData name="東村邦彦 / TOUMURA，KUNIHIKO" userId="aa80352f-8581-4c8d-8917-6e2824d17308" providerId="ADAL" clId="{7FB9A5F9-4BCC-4036-9830-46B5734B19F2}" dt="2019-05-06T06:10:58.113" v="34" actId="12789"/>
          <ac:grpSpMkLst>
            <pc:docMk/>
            <pc:sldMk cId="3973770788" sldId="259"/>
            <ac:grpSpMk id="122" creationId="{8F16A41D-7C41-4BE3-94D9-D696EBD900B3}"/>
          </ac:grpSpMkLst>
        </pc:grpChg>
        <pc:grpChg chg="add mod">
          <ac:chgData name="東村邦彦 / TOUMURA，KUNIHIKO" userId="aa80352f-8581-4c8d-8917-6e2824d17308" providerId="ADAL" clId="{7FB9A5F9-4BCC-4036-9830-46B5734B19F2}" dt="2019-05-06T06:10:58.113" v="34" actId="12789"/>
          <ac:grpSpMkLst>
            <pc:docMk/>
            <pc:sldMk cId="3973770788" sldId="259"/>
            <ac:grpSpMk id="128" creationId="{A82AE7DE-A4CE-421E-936B-76B8C59600B7}"/>
          </ac:grpSpMkLst>
        </pc:grpChg>
        <pc:grpChg chg="mod">
          <ac:chgData name="東村邦彦 / TOUMURA，KUNIHIKO" userId="aa80352f-8581-4c8d-8917-6e2824d17308" providerId="ADAL" clId="{7FB9A5F9-4BCC-4036-9830-46B5734B19F2}" dt="2019-05-06T06:10:58.113" v="34" actId="12789"/>
          <ac:grpSpMkLst>
            <pc:docMk/>
            <pc:sldMk cId="3973770788" sldId="259"/>
            <ac:grpSpMk id="130" creationId="{7D38DD1E-D730-468C-AE81-F1DEDF9E6551}"/>
          </ac:grpSpMkLst>
        </pc:grpChg>
        <pc:cxnChg chg="add del">
          <ac:chgData name="東村邦彦 / TOUMURA，KUNIHIKO" userId="aa80352f-8581-4c8d-8917-6e2824d17308" providerId="ADAL" clId="{7FB9A5F9-4BCC-4036-9830-46B5734B19F2}" dt="2019-05-06T06:10:41.303" v="30"/>
          <ac:cxnSpMkLst>
            <pc:docMk/>
            <pc:sldMk cId="3973770788" sldId="259"/>
            <ac:cxnSpMk id="62" creationId="{F141B5ED-AD50-4962-8D92-4530659E949A}"/>
          </ac:cxnSpMkLst>
        </pc:cxnChg>
        <pc:cxnChg chg="add del">
          <ac:chgData name="東村邦彦 / TOUMURA，KUNIHIKO" userId="aa80352f-8581-4c8d-8917-6e2824d17308" providerId="ADAL" clId="{7FB9A5F9-4BCC-4036-9830-46B5734B19F2}" dt="2019-05-06T06:10:41.303" v="30"/>
          <ac:cxnSpMkLst>
            <pc:docMk/>
            <pc:sldMk cId="3973770788" sldId="259"/>
            <ac:cxnSpMk id="63" creationId="{39CB1706-F815-444B-86AE-5AD7460E74F3}"/>
          </ac:cxnSpMkLst>
        </pc:cxnChg>
        <pc:cxnChg chg="add del">
          <ac:chgData name="東村邦彦 / TOUMURA，KUNIHIKO" userId="aa80352f-8581-4c8d-8917-6e2824d17308" providerId="ADAL" clId="{7FB9A5F9-4BCC-4036-9830-46B5734B19F2}" dt="2019-05-06T06:10:41.303" v="30"/>
          <ac:cxnSpMkLst>
            <pc:docMk/>
            <pc:sldMk cId="3973770788" sldId="259"/>
            <ac:cxnSpMk id="79" creationId="{0A85C491-8F6E-4219-B05C-3DE2EF1012AD}"/>
          </ac:cxnSpMkLst>
        </pc:cxnChg>
        <pc:cxnChg chg="add mod">
          <ac:chgData name="東村邦彦 / TOUMURA，KUNIHIKO" userId="aa80352f-8581-4c8d-8917-6e2824d17308" providerId="ADAL" clId="{7FB9A5F9-4BCC-4036-9830-46B5734B19F2}" dt="2019-05-06T06:10:48.270" v="32" actId="164"/>
          <ac:cxnSpMkLst>
            <pc:docMk/>
            <pc:sldMk cId="3973770788" sldId="259"/>
            <ac:cxnSpMk id="100" creationId="{A0FF3AE3-A0FE-4EA3-A192-67ABBFAA05E2}"/>
          </ac:cxnSpMkLst>
        </pc:cxnChg>
        <pc:cxnChg chg="add mod">
          <ac:chgData name="東村邦彦 / TOUMURA，KUNIHIKO" userId="aa80352f-8581-4c8d-8917-6e2824d17308" providerId="ADAL" clId="{7FB9A5F9-4BCC-4036-9830-46B5734B19F2}" dt="2019-05-06T06:10:48.270" v="32" actId="164"/>
          <ac:cxnSpMkLst>
            <pc:docMk/>
            <pc:sldMk cId="3973770788" sldId="259"/>
            <ac:cxnSpMk id="101" creationId="{600065F5-A89F-42F6-90FA-D2550004B144}"/>
          </ac:cxnSpMkLst>
        </pc:cxnChg>
        <pc:cxnChg chg="add mod">
          <ac:chgData name="東村邦彦 / TOUMURA，KUNIHIKO" userId="aa80352f-8581-4c8d-8917-6e2824d17308" providerId="ADAL" clId="{7FB9A5F9-4BCC-4036-9830-46B5734B19F2}" dt="2019-05-06T06:10:48.270" v="32" actId="164"/>
          <ac:cxnSpMkLst>
            <pc:docMk/>
            <pc:sldMk cId="3973770788" sldId="259"/>
            <ac:cxnSpMk id="117" creationId="{30209730-C23A-4F80-B383-1C8BFB5D63D7}"/>
          </ac:cxnSpMkLst>
        </pc:cxnChg>
      </pc:sldChg>
      <pc:sldChg chg="addSp delSp modSp modNotesTx">
        <pc:chgData name="東村邦彦 / TOUMURA，KUNIHIKO" userId="aa80352f-8581-4c8d-8917-6e2824d17308" providerId="ADAL" clId="{7FB9A5F9-4BCC-4036-9830-46B5734B19F2}" dt="2019-05-06T06:51:01.349" v="430" actId="2085"/>
        <pc:sldMkLst>
          <pc:docMk/>
          <pc:sldMk cId="4176539835" sldId="260"/>
        </pc:sldMkLst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118" creationId="{277F30D0-A86B-4FBF-9D39-27DAC2508059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119" creationId="{9E20DD4E-5D87-4D67-ABCB-83AE35BE0FB2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20" creationId="{609DE2E9-27EE-46DF-84D4-6F0CA78A17F7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21" creationId="{A001D437-D0FA-483F-ABDF-4BBB175E09AE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22" creationId="{FBBDE6BD-978F-4B21-BD12-2B686CED61B3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24" creationId="{6EDBE27D-270A-4B02-889B-7240D0916D90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25" creationId="{FBB3141B-CA62-4C93-BF59-BC2E05C9423E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26" creationId="{7E86E3DA-72A1-4861-ABB7-09B52305067B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27" creationId="{8FE5F968-E910-4B94-967A-D5D2AC2D912D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28" creationId="{74C85BD4-9C4F-4018-A852-D3103E72683B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33" creationId="{2FCCF348-4199-454B-90BA-87B2957532BC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34" creationId="{385AD755-0D18-4790-BAFA-8C89B92936CD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35" creationId="{51E36094-7289-4B1A-96DD-D91F5D970DBE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41" creationId="{F6671F42-74AC-4843-AD74-92CFCBC30EAD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42" creationId="{04468AF7-C329-49DE-AE3D-6E9EADBD89E8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43" creationId="{5B031344-B9C3-40C7-8876-330DE2297912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44" creationId="{577D87B1-ABBC-4464-A45B-18D7E9F55498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45" creationId="{9C4AD8AD-D123-4DEB-A9BB-6B73FB36E2A5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46" creationId="{A9497D34-679E-4818-A23A-4BB24AA9B997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3:35.068" v="84" actId="14861"/>
          <ac:spMkLst>
            <pc:docMk/>
            <pc:sldMk cId="4176539835" sldId="260"/>
            <ac:spMk id="236" creationId="{DAFB4E91-C33A-459E-8D58-53FB3A541D6F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244" creationId="{83B24429-652B-4792-A500-C4E009B9D504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245" creationId="{33DD7EEA-BD97-41FA-8F83-8231A5CC782B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246" creationId="{421A5B1B-3C1B-4318-B6D9-31138E9C7A69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247" creationId="{9AC71009-76AE-40B4-8F59-782BC4F5E85F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248" creationId="{2E20D57B-F003-4876-9F8C-42C62A074AC3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259" creationId="{801275B1-8234-4BF8-8831-288AB7C82074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260" creationId="{F39044F1-9791-4239-8007-97F9D1CF457C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283" creationId="{2D000A24-406C-43BC-A9C1-00D1AD3A8F98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284" creationId="{86454699-F8B1-4258-A55D-B1C2C6140150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285" creationId="{583A0599-134E-4C89-A3A3-BF19A137E3D2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02" creationId="{F41F2926-EE62-462A-BA9E-1E21C8E695E3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03" creationId="{88FA85E4-145A-4895-886E-9F071D7DB94D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04" creationId="{8DA695ED-C91B-432C-AC03-936F3EEFF8FA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05" creationId="{2762467E-3CE6-4278-B707-A71BC8D41E4A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06" creationId="{B6523340-5136-4AE3-8D7D-A2234DB6CA2A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07" creationId="{190846AE-14BF-4FE9-A288-65B98AB213DD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3:35.068" v="84" actId="14861"/>
          <ac:spMkLst>
            <pc:docMk/>
            <pc:sldMk cId="4176539835" sldId="260"/>
            <ac:spMk id="308" creationId="{DF2E275C-595F-4B7A-8E7F-89A631B4EC15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09" creationId="{4FA0C44B-C0E3-4C3F-A233-98666660564B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10" creationId="{F5E6768B-EBF8-4635-96FE-5A75959F222D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51:01.349" v="430" actId="2085"/>
          <ac:spMkLst>
            <pc:docMk/>
            <pc:sldMk cId="4176539835" sldId="260"/>
            <ac:spMk id="311" creationId="{CF173A8B-0B48-4419-8489-D814BD080B80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12" creationId="{27A71DEA-50D2-4E3D-BF1D-8D7F9DE7D008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3:35.068" v="84" actId="14861"/>
          <ac:spMkLst>
            <pc:docMk/>
            <pc:sldMk cId="4176539835" sldId="260"/>
            <ac:spMk id="313" creationId="{D483A25C-3DDC-4DAA-AD88-35D729FC4AF6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14" creationId="{602096E4-0BB8-4E76-9965-421B438B2887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15" creationId="{C2B242C0-133A-4A61-B701-BDD807E516FF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6:01.817" v="87" actId="207"/>
          <ac:spMkLst>
            <pc:docMk/>
            <pc:sldMk cId="4176539835" sldId="260"/>
            <ac:spMk id="316" creationId="{606DE03E-BDF4-4756-9D20-DF00F8BF01B9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17" creationId="{369A2E3A-DB26-4065-8796-F236E97FAB73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3:46.879" v="85" actId="14861"/>
          <ac:spMkLst>
            <pc:docMk/>
            <pc:sldMk cId="4176539835" sldId="260"/>
            <ac:spMk id="318" creationId="{66A09290-9E5B-4D40-9A8F-B9BD874ADC4F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19" creationId="{FA143928-55FD-403A-A469-C1CB287F8A41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20" creationId="{2E2AF5A3-FA83-4654-AD35-485B6B738DA7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6:01.817" v="87" actId="207"/>
          <ac:spMkLst>
            <pc:docMk/>
            <pc:sldMk cId="4176539835" sldId="260"/>
            <ac:spMk id="321" creationId="{3F71DAA4-6AD3-420F-99F3-CAACEFD16D06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22" creationId="{328AAE02-C868-4B58-8364-6B0A47AEB2FF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3:35.068" v="84" actId="14861"/>
          <ac:spMkLst>
            <pc:docMk/>
            <pc:sldMk cId="4176539835" sldId="260"/>
            <ac:spMk id="331" creationId="{8A75CD2B-D365-40E9-A1C7-A0B210353871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32" creationId="{BD73FC1C-1E43-4A8B-83B6-2491E304A78A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33" creationId="{D7FE4EEC-8545-485B-BFB9-870B44D36A95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6:01.817" v="87" actId="207"/>
          <ac:spMkLst>
            <pc:docMk/>
            <pc:sldMk cId="4176539835" sldId="260"/>
            <ac:spMk id="334" creationId="{975CAE86-3781-462A-8419-B0656170C630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35" creationId="{EA03743D-7EDA-47D8-9729-A03DF4009D20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6:01.817" v="87" actId="207"/>
          <ac:spMkLst>
            <pc:docMk/>
            <pc:sldMk cId="4176539835" sldId="260"/>
            <ac:spMk id="336" creationId="{5A7386B6-81A2-421B-B9FB-4EC6B942364E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3:35.068" v="84" actId="14861"/>
          <ac:spMkLst>
            <pc:docMk/>
            <pc:sldMk cId="4176539835" sldId="260"/>
            <ac:spMk id="337" creationId="{FA8CEB9F-67FD-49D3-9D0D-0D0F10C36989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38" creationId="{0E618837-3F2F-46FF-A6BB-2DC95A02110C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6:01.817" v="87" actId="207"/>
          <ac:spMkLst>
            <pc:docMk/>
            <pc:sldMk cId="4176539835" sldId="260"/>
            <ac:spMk id="339" creationId="{DDD77CB8-B779-4C5F-A5FF-C40A10EA0484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40" creationId="{9F58B538-7994-43DC-AD2C-6BABFE6F56F8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41" creationId="{46741B4F-89D6-40E7-8AC7-E1A74124C541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55" creationId="{89B2785B-5471-435A-A3CB-AC4FB2C76EF7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56" creationId="{6A15F23F-4C29-43B0-9C18-35EA50AD7ADC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57" creationId="{393AF984-7E05-438C-9F45-4885CBDDE5F9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58" creationId="{E8DEA22C-AEE6-4447-A917-EE0966CE8918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59" creationId="{D086CBC0-216C-4547-8588-BA61D9B23C63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60" creationId="{6C215BAE-77AE-4CB3-9E28-ED8B2B1FE526}"/>
          </ac:spMkLst>
        </pc:spChg>
        <pc:spChg chg="add mod ord">
          <ac:chgData name="東村邦彦 / TOUMURA，KUNIHIKO" userId="aa80352f-8581-4c8d-8917-6e2824d17308" providerId="ADAL" clId="{7FB9A5F9-4BCC-4036-9830-46B5734B19F2}" dt="2019-05-06T06:21:41.854" v="76" actId="12789"/>
          <ac:spMkLst>
            <pc:docMk/>
            <pc:sldMk cId="4176539835" sldId="260"/>
            <ac:spMk id="361" creationId="{CD8FF375-A35F-4746-9222-585F42ABD835}"/>
          </ac:spMkLst>
        </pc:spChg>
        <pc:grpChg chg="add del mod">
          <ac:chgData name="東村邦彦 / TOUMURA，KUNIHIKO" userId="aa80352f-8581-4c8d-8917-6e2824d17308" providerId="ADAL" clId="{7FB9A5F9-4BCC-4036-9830-46B5734B19F2}" dt="2019-05-06T06:21:58.058" v="78" actId="165"/>
          <ac:grpSpMkLst>
            <pc:docMk/>
            <pc:sldMk cId="4176539835" sldId="260"/>
            <ac:grpSpMk id="2" creationId="{E6AA0A78-3062-4AF4-8E0E-C7C34BBB7199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23" creationId="{04329CDA-EC4F-44DC-9583-A74F4B1DC345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29" creationId="{17D15D30-27C7-4421-BEDF-875BC9E661D5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31" creationId="{06375182-6B4B-4D55-ADC1-804A98D1B2AF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32" creationId="{BD370F4C-8159-478F-995F-8ADB7E6E1DD2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36" creationId="{8CD93718-C6FD-4C5A-9A57-D18730D6BBCB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37" creationId="{A291E7DD-951F-4F9C-AD0F-D30B5429E1D8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48" creationId="{B651251E-152C-4546-B7A1-5238431A0F77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49" creationId="{1A5C67F8-3B38-4C4D-9786-57A982C31F62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50" creationId="{FFB5FF8F-C7D7-4320-94BD-46312297E0BA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52" creationId="{E4869CF7-ECEB-4FF6-9576-B2A9EC5C0FE2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53" creationId="{720F3F07-AC9A-4F06-9AEF-B7FE86DF63F8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54" creationId="{43F2E3C6-EA7E-4302-99EC-FC461B8A7034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6:21:58.058" v="78" actId="165"/>
          <ac:grpSpMkLst>
            <pc:docMk/>
            <pc:sldMk cId="4176539835" sldId="260"/>
            <ac:grpSpMk id="237" creationId="{D2772BC1-D756-4FC1-95EC-CF4D3A20F8B1}"/>
          </ac:grpSpMkLst>
        </pc:grpChg>
        <pc:grpChg chg="mod">
          <ac:chgData name="東村邦彦 / TOUMURA，KUNIHIKO" userId="aa80352f-8581-4c8d-8917-6e2824d17308" providerId="ADAL" clId="{7FB9A5F9-4BCC-4036-9830-46B5734B19F2}" dt="2019-05-06T06:21:08.979" v="72" actId="12789"/>
          <ac:grpSpMkLst>
            <pc:docMk/>
            <pc:sldMk cId="4176539835" sldId="260"/>
            <ac:grpSpMk id="239" creationId="{2FC6FC93-A035-4CB3-A3FD-A40918CAF762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6:21:58.058" v="78" actId="165"/>
          <ac:grpSpMkLst>
            <pc:docMk/>
            <pc:sldMk cId="4176539835" sldId="260"/>
            <ac:grpSpMk id="249" creationId="{967E0B43-1943-4657-A952-F6280478B942}"/>
          </ac:grpSpMkLst>
        </pc:grpChg>
        <pc:grpChg chg="mod">
          <ac:chgData name="東村邦彦 / TOUMURA，KUNIHIKO" userId="aa80352f-8581-4c8d-8917-6e2824d17308" providerId="ADAL" clId="{7FB9A5F9-4BCC-4036-9830-46B5734B19F2}" dt="2019-05-06T06:21:08.979" v="72" actId="12789"/>
          <ac:grpSpMkLst>
            <pc:docMk/>
            <pc:sldMk cId="4176539835" sldId="260"/>
            <ac:grpSpMk id="251" creationId="{8391523E-35C3-4B21-97FB-50AE3874E8DB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6:21:58.058" v="78" actId="165"/>
          <ac:grpSpMkLst>
            <pc:docMk/>
            <pc:sldMk cId="4176539835" sldId="260"/>
            <ac:grpSpMk id="256" creationId="{7F90446E-431E-4498-993A-26DCE3A80F10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6:21:58.058" v="78" actId="165"/>
          <ac:grpSpMkLst>
            <pc:docMk/>
            <pc:sldMk cId="4176539835" sldId="260"/>
            <ac:grpSpMk id="261" creationId="{3B9401EE-3FDF-4C69-97EB-AB9ABA00EF16}"/>
          </ac:grpSpMkLst>
        </pc:grpChg>
        <pc:grpChg chg="mod">
          <ac:chgData name="東村邦彦 / TOUMURA，KUNIHIKO" userId="aa80352f-8581-4c8d-8917-6e2824d17308" providerId="ADAL" clId="{7FB9A5F9-4BCC-4036-9830-46B5734B19F2}" dt="2019-05-06T06:21:08.979" v="72" actId="12789"/>
          <ac:grpSpMkLst>
            <pc:docMk/>
            <pc:sldMk cId="4176539835" sldId="260"/>
            <ac:grpSpMk id="263" creationId="{36736008-B25C-4DBD-9019-5436D875AA51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6:21:58.058" v="78" actId="165"/>
          <ac:grpSpMkLst>
            <pc:docMk/>
            <pc:sldMk cId="4176539835" sldId="260"/>
            <ac:grpSpMk id="268" creationId="{98B5E581-844D-4001-80B9-079A45D44D35}"/>
          </ac:grpSpMkLst>
        </pc:grpChg>
        <pc:grpChg chg="mod">
          <ac:chgData name="東村邦彦 / TOUMURA，KUNIHIKO" userId="aa80352f-8581-4c8d-8917-6e2824d17308" providerId="ADAL" clId="{7FB9A5F9-4BCC-4036-9830-46B5734B19F2}" dt="2019-05-06T06:21:08.979" v="72" actId="12789"/>
          <ac:grpSpMkLst>
            <pc:docMk/>
            <pc:sldMk cId="4176539835" sldId="260"/>
            <ac:grpSpMk id="270" creationId="{90AC5820-6A84-4C22-8158-39D6F28C63B4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6:21:58.058" v="78" actId="165"/>
          <ac:grpSpMkLst>
            <pc:docMk/>
            <pc:sldMk cId="4176539835" sldId="260"/>
            <ac:grpSpMk id="278" creationId="{923BF3AF-ECAD-4C13-AC8B-17C7899938CD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6:21:58.058" v="78" actId="165"/>
          <ac:grpSpMkLst>
            <pc:docMk/>
            <pc:sldMk cId="4176539835" sldId="260"/>
            <ac:grpSpMk id="286" creationId="{20BD3D5B-CCBA-449E-A35F-0511C399A9EC}"/>
          </ac:grpSpMkLst>
        </pc:grpChg>
        <pc:grpChg chg="mod">
          <ac:chgData name="東村邦彦 / TOUMURA，KUNIHIKO" userId="aa80352f-8581-4c8d-8917-6e2824d17308" providerId="ADAL" clId="{7FB9A5F9-4BCC-4036-9830-46B5734B19F2}" dt="2019-05-06T06:21:08.979" v="72" actId="12789"/>
          <ac:grpSpMkLst>
            <pc:docMk/>
            <pc:sldMk cId="4176539835" sldId="260"/>
            <ac:grpSpMk id="288" creationId="{5E1602E9-38E8-4857-A706-E1B30BE0CD34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6:21:58.058" v="78" actId="165"/>
          <ac:grpSpMkLst>
            <pc:docMk/>
            <pc:sldMk cId="4176539835" sldId="260"/>
            <ac:grpSpMk id="293" creationId="{8030C5BC-89BE-4EA6-B1FB-C80F737DB469}"/>
          </ac:grpSpMkLst>
        </pc:grpChg>
        <pc:grpChg chg="mod">
          <ac:chgData name="東村邦彦 / TOUMURA，KUNIHIKO" userId="aa80352f-8581-4c8d-8917-6e2824d17308" providerId="ADAL" clId="{7FB9A5F9-4BCC-4036-9830-46B5734B19F2}" dt="2019-05-06T06:21:08.979" v="72" actId="12789"/>
          <ac:grpSpMkLst>
            <pc:docMk/>
            <pc:sldMk cId="4176539835" sldId="260"/>
            <ac:grpSpMk id="295" creationId="{A4BD30E5-EA27-4E8C-A314-1D29862523EA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6:21:58.058" v="78" actId="165"/>
          <ac:grpSpMkLst>
            <pc:docMk/>
            <pc:sldMk cId="4176539835" sldId="260"/>
            <ac:grpSpMk id="324" creationId="{25BECBA7-5B87-4BFD-8EFA-4F7FDB78C8D0}"/>
          </ac:grpSpMkLst>
        </pc:grpChg>
        <pc:grpChg chg="mod">
          <ac:chgData name="東村邦彦 / TOUMURA，KUNIHIKO" userId="aa80352f-8581-4c8d-8917-6e2824d17308" providerId="ADAL" clId="{7FB9A5F9-4BCC-4036-9830-46B5734B19F2}" dt="2019-05-06T06:21:08.979" v="72" actId="12789"/>
          <ac:grpSpMkLst>
            <pc:docMk/>
            <pc:sldMk cId="4176539835" sldId="260"/>
            <ac:grpSpMk id="326" creationId="{C19F4100-8A26-4AD5-B8DC-B24473D9F4CB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6:21:58.058" v="78" actId="165"/>
          <ac:grpSpMkLst>
            <pc:docMk/>
            <pc:sldMk cId="4176539835" sldId="260"/>
            <ac:grpSpMk id="346" creationId="{D0E27641-77D1-4F96-B98F-711CD8B8B4C4}"/>
          </ac:grpSpMkLst>
        </pc:grpChg>
        <pc:grpChg chg="mod">
          <ac:chgData name="東村邦彦 / TOUMURA，KUNIHIKO" userId="aa80352f-8581-4c8d-8917-6e2824d17308" providerId="ADAL" clId="{7FB9A5F9-4BCC-4036-9830-46B5734B19F2}" dt="2019-05-06T06:21:08.979" v="72" actId="12789"/>
          <ac:grpSpMkLst>
            <pc:docMk/>
            <pc:sldMk cId="4176539835" sldId="260"/>
            <ac:grpSpMk id="348" creationId="{0DBAE05B-77D1-4543-A266-63021FC9D1C9}"/>
          </ac:grpSpMkLst>
        </pc:grpChg>
        <pc:picChg chg="del">
          <ac:chgData name="東村邦彦 / TOUMURA，KUNIHIKO" userId="aa80352f-8581-4c8d-8917-6e2824d17308" providerId="ADAL" clId="{7FB9A5F9-4BCC-4036-9830-46B5734B19F2}" dt="2019-05-06T06:18:26.492" v="59" actId="478"/>
          <ac:picMkLst>
            <pc:docMk/>
            <pc:sldMk cId="4176539835" sldId="260"/>
            <ac:picMk id="130" creationId="{DDE075C8-A439-4CD7-A7A2-4BEE648E3D27}"/>
          </ac:picMkLst>
        </pc:picChg>
        <pc:picChg chg="del">
          <ac:chgData name="東村邦彦 / TOUMURA，KUNIHIKO" userId="aa80352f-8581-4c8d-8917-6e2824d17308" providerId="ADAL" clId="{7FB9A5F9-4BCC-4036-9830-46B5734B19F2}" dt="2019-05-06T06:18:26.492" v="59" actId="478"/>
          <ac:picMkLst>
            <pc:docMk/>
            <pc:sldMk cId="4176539835" sldId="260"/>
            <ac:picMk id="140" creationId="{43A0740F-7C6D-4E55-9ECC-84863FA61F36}"/>
          </ac:picMkLst>
        </pc:picChg>
        <pc:picChg chg="del">
          <ac:chgData name="東村邦彦 / TOUMURA，KUNIHIKO" userId="aa80352f-8581-4c8d-8917-6e2824d17308" providerId="ADAL" clId="{7FB9A5F9-4BCC-4036-9830-46B5734B19F2}" dt="2019-05-06T06:18:26.492" v="59" actId="478"/>
          <ac:picMkLst>
            <pc:docMk/>
            <pc:sldMk cId="4176539835" sldId="260"/>
            <ac:picMk id="147" creationId="{16BF9CF2-1AF8-4744-90EB-E584489EBEA6}"/>
          </ac:picMkLst>
        </pc:picChg>
        <pc:picChg chg="del">
          <ac:chgData name="東村邦彦 / TOUMURA，KUNIHIKO" userId="aa80352f-8581-4c8d-8917-6e2824d17308" providerId="ADAL" clId="{7FB9A5F9-4BCC-4036-9830-46B5734B19F2}" dt="2019-05-06T06:18:26.492" v="59" actId="478"/>
          <ac:picMkLst>
            <pc:docMk/>
            <pc:sldMk cId="4176539835" sldId="260"/>
            <ac:picMk id="151" creationId="{72335FE9-88C7-4F43-8A66-B2D83F1D89C8}"/>
          </ac:picMkLst>
        </pc:picChg>
        <pc:picChg chg="add mod topLvl">
          <ac:chgData name="東村邦彦 / TOUMURA，KUNIHIKO" userId="aa80352f-8581-4c8d-8917-6e2824d17308" providerId="ADAL" clId="{7FB9A5F9-4BCC-4036-9830-46B5734B19F2}" dt="2019-05-06T06:21:58.058" v="78" actId="165"/>
          <ac:picMkLst>
            <pc:docMk/>
            <pc:sldMk cId="4176539835" sldId="260"/>
            <ac:picMk id="277" creationId="{23D49344-E0E8-4C4A-A580-044EAD10AA32}"/>
          </ac:picMkLst>
        </pc:picChg>
        <pc:picChg chg="add mod topLvl">
          <ac:chgData name="東村邦彦 / TOUMURA，KUNIHIKO" userId="aa80352f-8581-4c8d-8917-6e2824d17308" providerId="ADAL" clId="{7FB9A5F9-4BCC-4036-9830-46B5734B19F2}" dt="2019-05-06T06:21:58.058" v="78" actId="165"/>
          <ac:picMkLst>
            <pc:docMk/>
            <pc:sldMk cId="4176539835" sldId="260"/>
            <ac:picMk id="323" creationId="{D066EF57-8273-4948-8FF7-789B43D5B5F2}"/>
          </ac:picMkLst>
        </pc:picChg>
        <pc:picChg chg="add mod topLvl">
          <ac:chgData name="東村邦彦 / TOUMURA，KUNIHIKO" userId="aa80352f-8581-4c8d-8917-6e2824d17308" providerId="ADAL" clId="{7FB9A5F9-4BCC-4036-9830-46B5734B19F2}" dt="2019-05-06T06:21:58.058" v="78" actId="165"/>
          <ac:picMkLst>
            <pc:docMk/>
            <pc:sldMk cId="4176539835" sldId="260"/>
            <ac:picMk id="342" creationId="{11D18A9C-91CF-448F-85AA-21FF73D036E8}"/>
          </ac:picMkLst>
        </pc:picChg>
        <pc:picChg chg="add mod topLvl">
          <ac:chgData name="東村邦彦 / TOUMURA，KUNIHIKO" userId="aa80352f-8581-4c8d-8917-6e2824d17308" providerId="ADAL" clId="{7FB9A5F9-4BCC-4036-9830-46B5734B19F2}" dt="2019-05-06T06:21:58.058" v="78" actId="165"/>
          <ac:picMkLst>
            <pc:docMk/>
            <pc:sldMk cId="4176539835" sldId="260"/>
            <ac:picMk id="345" creationId="{DC171425-5CD7-4931-87FB-529A83972DAF}"/>
          </ac:picMkLst>
        </pc:picChg>
        <pc:picChg chg="add mod topLvl">
          <ac:chgData name="東村邦彦 / TOUMURA，KUNIHIKO" userId="aa80352f-8581-4c8d-8917-6e2824d17308" providerId="ADAL" clId="{7FB9A5F9-4BCC-4036-9830-46B5734B19F2}" dt="2019-05-06T06:21:58.058" v="78" actId="165"/>
          <ac:picMkLst>
            <pc:docMk/>
            <pc:sldMk cId="4176539835" sldId="260"/>
            <ac:picMk id="354" creationId="{032ABA1D-941E-476E-B612-DE8414F199EB}"/>
          </ac:picMkLst>
        </pc:picChg>
        <pc:cxnChg chg="del">
          <ac:chgData name="東村邦彦 / TOUMURA，KUNIHIKO" userId="aa80352f-8581-4c8d-8917-6e2824d17308" providerId="ADAL" clId="{7FB9A5F9-4BCC-4036-9830-46B5734B19F2}" dt="2019-05-06T06:18:26.492" v="59" actId="478"/>
          <ac:cxnSpMkLst>
            <pc:docMk/>
            <pc:sldMk cId="4176539835" sldId="260"/>
            <ac:cxnSpMk id="138" creationId="{1F40BA34-BC33-4B9A-AFD0-5F337FB8D6C0}"/>
          </ac:cxnSpMkLst>
        </pc:cxnChg>
        <pc:cxnChg chg="del">
          <ac:chgData name="東村邦彦 / TOUMURA，KUNIHIKO" userId="aa80352f-8581-4c8d-8917-6e2824d17308" providerId="ADAL" clId="{7FB9A5F9-4BCC-4036-9830-46B5734B19F2}" dt="2019-05-06T06:18:26.492" v="59" actId="478"/>
          <ac:cxnSpMkLst>
            <pc:docMk/>
            <pc:sldMk cId="4176539835" sldId="260"/>
            <ac:cxnSpMk id="139" creationId="{E0A41CA9-F321-4789-8848-4B48EEEE9C5A}"/>
          </ac:cxnSpMkLst>
        </pc:cxnChg>
        <pc:cxnChg chg="add mod topLvl">
          <ac:chgData name="東村邦彦 / TOUMURA，KUNIHIKO" userId="aa80352f-8581-4c8d-8917-6e2824d17308" providerId="ADAL" clId="{7FB9A5F9-4BCC-4036-9830-46B5734B19F2}" dt="2019-05-06T06:21:58.058" v="78" actId="165"/>
          <ac:cxnSpMkLst>
            <pc:docMk/>
            <pc:sldMk cId="4176539835" sldId="260"/>
            <ac:cxnSpMk id="275" creationId="{1F4EE426-C9FC-46DD-AABB-81407D4F9695}"/>
          </ac:cxnSpMkLst>
        </pc:cxnChg>
        <pc:cxnChg chg="add mod topLvl">
          <ac:chgData name="東村邦彦 / TOUMURA，KUNIHIKO" userId="aa80352f-8581-4c8d-8917-6e2824d17308" providerId="ADAL" clId="{7FB9A5F9-4BCC-4036-9830-46B5734B19F2}" dt="2019-05-06T06:21:58.058" v="78" actId="165"/>
          <ac:cxnSpMkLst>
            <pc:docMk/>
            <pc:sldMk cId="4176539835" sldId="260"/>
            <ac:cxnSpMk id="276" creationId="{7BB70EF6-23CB-458A-9471-AABEB8F6FB2B}"/>
          </ac:cxnSpMkLst>
        </pc:cxnChg>
        <pc:cxnChg chg="add mod topLvl">
          <ac:chgData name="東村邦彦 / TOUMURA，KUNIHIKO" userId="aa80352f-8581-4c8d-8917-6e2824d17308" providerId="ADAL" clId="{7FB9A5F9-4BCC-4036-9830-46B5734B19F2}" dt="2019-05-06T06:21:58.058" v="78" actId="165"/>
          <ac:cxnSpMkLst>
            <pc:docMk/>
            <pc:sldMk cId="4176539835" sldId="260"/>
            <ac:cxnSpMk id="300" creationId="{5BB542F3-0090-4989-9A3C-09F0B4099632}"/>
          </ac:cxnSpMkLst>
        </pc:cxnChg>
        <pc:cxnChg chg="add mod topLvl">
          <ac:chgData name="東村邦彦 / TOUMURA，KUNIHIKO" userId="aa80352f-8581-4c8d-8917-6e2824d17308" providerId="ADAL" clId="{7FB9A5F9-4BCC-4036-9830-46B5734B19F2}" dt="2019-05-06T06:21:58.058" v="78" actId="165"/>
          <ac:cxnSpMkLst>
            <pc:docMk/>
            <pc:sldMk cId="4176539835" sldId="260"/>
            <ac:cxnSpMk id="301" creationId="{53257A13-9B38-44A0-81A9-3900E8BADC7B}"/>
          </ac:cxnSpMkLst>
        </pc:cxnChg>
        <pc:cxnChg chg="add mod topLvl">
          <ac:chgData name="東村邦彦 / TOUMURA，KUNIHIKO" userId="aa80352f-8581-4c8d-8917-6e2824d17308" providerId="ADAL" clId="{7FB9A5F9-4BCC-4036-9830-46B5734B19F2}" dt="2019-05-06T06:21:58.058" v="78" actId="165"/>
          <ac:cxnSpMkLst>
            <pc:docMk/>
            <pc:sldMk cId="4176539835" sldId="260"/>
            <ac:cxnSpMk id="343" creationId="{8C70DEAC-8E71-467E-82D5-4B7081810854}"/>
          </ac:cxnSpMkLst>
        </pc:cxnChg>
        <pc:cxnChg chg="add mod topLvl">
          <ac:chgData name="東村邦彦 / TOUMURA，KUNIHIKO" userId="aa80352f-8581-4c8d-8917-6e2824d17308" providerId="ADAL" clId="{7FB9A5F9-4BCC-4036-9830-46B5734B19F2}" dt="2019-05-06T06:21:58.058" v="78" actId="165"/>
          <ac:cxnSpMkLst>
            <pc:docMk/>
            <pc:sldMk cId="4176539835" sldId="260"/>
            <ac:cxnSpMk id="344" creationId="{4B672CCD-4748-461D-B4DC-76D133C69A32}"/>
          </ac:cxnSpMkLst>
        </pc:cxnChg>
        <pc:cxnChg chg="add mod topLvl">
          <ac:chgData name="東村邦彦 / TOUMURA，KUNIHIKO" userId="aa80352f-8581-4c8d-8917-6e2824d17308" providerId="ADAL" clId="{7FB9A5F9-4BCC-4036-9830-46B5734B19F2}" dt="2019-05-06T06:21:58.058" v="78" actId="165"/>
          <ac:cxnSpMkLst>
            <pc:docMk/>
            <pc:sldMk cId="4176539835" sldId="260"/>
            <ac:cxnSpMk id="353" creationId="{E1761999-AD37-46C5-AF3E-390E0A391DFD}"/>
          </ac:cxnSpMkLst>
        </pc:cxnChg>
      </pc:sldChg>
      <pc:sldChg chg="addSp delSp modSp modNotesTx">
        <pc:chgData name="東村邦彦 / TOUMURA，KUNIHIKO" userId="aa80352f-8581-4c8d-8917-6e2824d17308" providerId="ADAL" clId="{7FB9A5F9-4BCC-4036-9830-46B5734B19F2}" dt="2019-05-06T06:55:52.097" v="434" actId="20577"/>
        <pc:sldMkLst>
          <pc:docMk/>
          <pc:sldMk cId="3604861368" sldId="261"/>
        </pc:sldMkLst>
        <pc:spChg chg="del">
          <ac:chgData name="東村邦彦 / TOUMURA，KUNIHIKO" userId="aa80352f-8581-4c8d-8917-6e2824d17308" providerId="ADAL" clId="{7FB9A5F9-4BCC-4036-9830-46B5734B19F2}" dt="2019-05-06T06:26:42.267" v="88" actId="478"/>
          <ac:spMkLst>
            <pc:docMk/>
            <pc:sldMk cId="3604861368" sldId="261"/>
            <ac:spMk id="15" creationId="{26D6CEDC-FA33-481C-A0E9-6A23157A0EBB}"/>
          </ac:spMkLst>
        </pc:spChg>
        <pc:spChg chg="del">
          <ac:chgData name="東村邦彦 / TOUMURA，KUNIHIKO" userId="aa80352f-8581-4c8d-8917-6e2824d17308" providerId="ADAL" clId="{7FB9A5F9-4BCC-4036-9830-46B5734B19F2}" dt="2019-05-06T06:26:42.267" v="88" actId="478"/>
          <ac:spMkLst>
            <pc:docMk/>
            <pc:sldMk cId="3604861368" sldId="261"/>
            <ac:spMk id="16" creationId="{F22D7A85-7A6E-428D-A940-3A597C749041}"/>
          </ac:spMkLst>
        </pc:spChg>
        <pc:spChg chg="del">
          <ac:chgData name="東村邦彦 / TOUMURA，KUNIHIKO" userId="aa80352f-8581-4c8d-8917-6e2824d17308" providerId="ADAL" clId="{7FB9A5F9-4BCC-4036-9830-46B5734B19F2}" dt="2019-05-06T06:26:42.267" v="88" actId="478"/>
          <ac:spMkLst>
            <pc:docMk/>
            <pc:sldMk cId="3604861368" sldId="261"/>
            <ac:spMk id="17" creationId="{651EFAE5-E99E-4C21-9B50-4A935D96F5AC}"/>
          </ac:spMkLst>
        </pc:spChg>
        <pc:spChg chg="del">
          <ac:chgData name="東村邦彦 / TOUMURA，KUNIHIKO" userId="aa80352f-8581-4c8d-8917-6e2824d17308" providerId="ADAL" clId="{7FB9A5F9-4BCC-4036-9830-46B5734B19F2}" dt="2019-05-06T06:26:42.267" v="88" actId="478"/>
          <ac:spMkLst>
            <pc:docMk/>
            <pc:sldMk cId="3604861368" sldId="261"/>
            <ac:spMk id="18" creationId="{1535827B-FD57-43A1-8394-7B1C4B4E3AF3}"/>
          </ac:spMkLst>
        </pc:spChg>
        <pc:spChg chg="del">
          <ac:chgData name="東村邦彦 / TOUMURA，KUNIHIKO" userId="aa80352f-8581-4c8d-8917-6e2824d17308" providerId="ADAL" clId="{7FB9A5F9-4BCC-4036-9830-46B5734B19F2}" dt="2019-05-06T06:26:42.267" v="88" actId="478"/>
          <ac:spMkLst>
            <pc:docMk/>
            <pc:sldMk cId="3604861368" sldId="261"/>
            <ac:spMk id="19" creationId="{67C352FE-9B7A-4504-A8B8-75C826395CBB}"/>
          </ac:spMkLst>
        </pc:spChg>
        <pc:spChg chg="del">
          <ac:chgData name="東村邦彦 / TOUMURA，KUNIHIKO" userId="aa80352f-8581-4c8d-8917-6e2824d17308" providerId="ADAL" clId="{7FB9A5F9-4BCC-4036-9830-46B5734B19F2}" dt="2019-05-06T06:26:42.267" v="88" actId="478"/>
          <ac:spMkLst>
            <pc:docMk/>
            <pc:sldMk cId="3604861368" sldId="261"/>
            <ac:spMk id="20" creationId="{BDE1C2B9-B091-4AFB-8A9A-594A150388A3}"/>
          </ac:spMkLst>
        </pc:spChg>
        <pc:spChg chg="del">
          <ac:chgData name="東村邦彦 / TOUMURA，KUNIHIKO" userId="aa80352f-8581-4c8d-8917-6e2824d17308" providerId="ADAL" clId="{7FB9A5F9-4BCC-4036-9830-46B5734B19F2}" dt="2019-05-06T06:26:42.267" v="88" actId="478"/>
          <ac:spMkLst>
            <pc:docMk/>
            <pc:sldMk cId="3604861368" sldId="261"/>
            <ac:spMk id="24" creationId="{2B11341D-978A-4B01-BC38-596298CF7847}"/>
          </ac:spMkLst>
        </pc:spChg>
        <pc:spChg chg="del">
          <ac:chgData name="東村邦彦 / TOUMURA，KUNIHIKO" userId="aa80352f-8581-4c8d-8917-6e2824d17308" providerId="ADAL" clId="{7FB9A5F9-4BCC-4036-9830-46B5734B19F2}" dt="2019-05-06T06:26:42.267" v="88" actId="478"/>
          <ac:spMkLst>
            <pc:docMk/>
            <pc:sldMk cId="3604861368" sldId="261"/>
            <ac:spMk id="25" creationId="{A47C7659-98CC-4402-8920-23738C3FE7E8}"/>
          </ac:spMkLst>
        </pc:spChg>
        <pc:spChg chg="del">
          <ac:chgData name="東村邦彦 / TOUMURA，KUNIHIKO" userId="aa80352f-8581-4c8d-8917-6e2824d17308" providerId="ADAL" clId="{7FB9A5F9-4BCC-4036-9830-46B5734B19F2}" dt="2019-05-06T06:26:42.267" v="88" actId="478"/>
          <ac:spMkLst>
            <pc:docMk/>
            <pc:sldMk cId="3604861368" sldId="261"/>
            <ac:spMk id="27" creationId="{ED554A99-CC83-44F7-B2F1-A797E8B99BDD}"/>
          </ac:spMkLst>
        </pc:spChg>
        <pc:spChg chg="add del">
          <ac:chgData name="東村邦彦 / TOUMURA，KUNIHIKO" userId="aa80352f-8581-4c8d-8917-6e2824d17308" providerId="ADAL" clId="{7FB9A5F9-4BCC-4036-9830-46B5734B19F2}" dt="2019-05-06T06:27:35.473" v="104"/>
          <ac:spMkLst>
            <pc:docMk/>
            <pc:sldMk cId="3604861368" sldId="261"/>
            <ac:spMk id="28" creationId="{5014CD3D-5B9A-42D4-907E-47CF01FC9F70}"/>
          </ac:spMkLst>
        </pc:spChg>
        <pc:spChg chg="add del">
          <ac:chgData name="東村邦彦 / TOUMURA，KUNIHIKO" userId="aa80352f-8581-4c8d-8917-6e2824d17308" providerId="ADAL" clId="{7FB9A5F9-4BCC-4036-9830-46B5734B19F2}" dt="2019-05-06T06:27:35.473" v="104"/>
          <ac:spMkLst>
            <pc:docMk/>
            <pc:sldMk cId="3604861368" sldId="261"/>
            <ac:spMk id="29" creationId="{C1B38DDD-C886-4A0E-AAFD-92641FDE7F2F}"/>
          </ac:spMkLst>
        </pc:spChg>
        <pc:spChg chg="add del">
          <ac:chgData name="東村邦彦 / TOUMURA，KUNIHIKO" userId="aa80352f-8581-4c8d-8917-6e2824d17308" providerId="ADAL" clId="{7FB9A5F9-4BCC-4036-9830-46B5734B19F2}" dt="2019-05-06T06:27:35.473" v="104"/>
          <ac:spMkLst>
            <pc:docMk/>
            <pc:sldMk cId="3604861368" sldId="261"/>
            <ac:spMk id="30" creationId="{062AE0B7-8ECC-42B7-9211-B07C23C330DF}"/>
          </ac:spMkLst>
        </pc:spChg>
        <pc:spChg chg="add del">
          <ac:chgData name="東村邦彦 / TOUMURA，KUNIHIKO" userId="aa80352f-8581-4c8d-8917-6e2824d17308" providerId="ADAL" clId="{7FB9A5F9-4BCC-4036-9830-46B5734B19F2}" dt="2019-05-06T06:27:35.473" v="104"/>
          <ac:spMkLst>
            <pc:docMk/>
            <pc:sldMk cId="3604861368" sldId="261"/>
            <ac:spMk id="31" creationId="{EA1A4EC9-3423-4C12-8BBB-FF2CDE07A5F6}"/>
          </ac:spMkLst>
        </pc:spChg>
        <pc:spChg chg="add del">
          <ac:chgData name="東村邦彦 / TOUMURA，KUNIHIKO" userId="aa80352f-8581-4c8d-8917-6e2824d17308" providerId="ADAL" clId="{7FB9A5F9-4BCC-4036-9830-46B5734B19F2}" dt="2019-05-06T06:27:35.473" v="104"/>
          <ac:spMkLst>
            <pc:docMk/>
            <pc:sldMk cId="3604861368" sldId="261"/>
            <ac:spMk id="32" creationId="{B39BDF3D-E7C7-4DCF-B1C8-A319CA688A82}"/>
          </ac:spMkLst>
        </pc:spChg>
        <pc:spChg chg="add del">
          <ac:chgData name="東村邦彦 / TOUMURA，KUNIHIKO" userId="aa80352f-8581-4c8d-8917-6e2824d17308" providerId="ADAL" clId="{7FB9A5F9-4BCC-4036-9830-46B5734B19F2}" dt="2019-05-06T06:27:35.473" v="104"/>
          <ac:spMkLst>
            <pc:docMk/>
            <pc:sldMk cId="3604861368" sldId="261"/>
            <ac:spMk id="41" creationId="{A2CDF847-B570-4CEF-859D-E77412D7E1AD}"/>
          </ac:spMkLst>
        </pc:spChg>
        <pc:spChg chg="add del">
          <ac:chgData name="東村邦彦 / TOUMURA，KUNIHIKO" userId="aa80352f-8581-4c8d-8917-6e2824d17308" providerId="ADAL" clId="{7FB9A5F9-4BCC-4036-9830-46B5734B19F2}" dt="2019-05-06T06:27:35.473" v="104"/>
          <ac:spMkLst>
            <pc:docMk/>
            <pc:sldMk cId="3604861368" sldId="261"/>
            <ac:spMk id="42" creationId="{B7D6E1E8-5D25-4528-A380-E0432DC0531A}"/>
          </ac:spMkLst>
        </pc:spChg>
        <pc:spChg chg="add mod">
          <ac:chgData name="東村邦彦 / TOUMURA，KUNIHIKO" userId="aa80352f-8581-4c8d-8917-6e2824d17308" providerId="ADAL" clId="{7FB9A5F9-4BCC-4036-9830-46B5734B19F2}" dt="2019-05-06T06:29:21.659" v="121" actId="403"/>
          <ac:spMkLst>
            <pc:docMk/>
            <pc:sldMk cId="3604861368" sldId="261"/>
            <ac:spMk id="43" creationId="{77C5E9E4-FFA4-43DC-A23B-8BE5A2D2F54A}"/>
          </ac:spMkLst>
        </pc:spChg>
        <pc:spChg chg="add mod">
          <ac:chgData name="東村邦彦 / TOUMURA，KUNIHIKO" userId="aa80352f-8581-4c8d-8917-6e2824d17308" providerId="ADAL" clId="{7FB9A5F9-4BCC-4036-9830-46B5734B19F2}" dt="2019-05-06T06:29:21.659" v="121" actId="403"/>
          <ac:spMkLst>
            <pc:docMk/>
            <pc:sldMk cId="3604861368" sldId="261"/>
            <ac:spMk id="44" creationId="{31B1EE70-5A2A-4563-9639-65DE804827DE}"/>
          </ac:spMkLst>
        </pc:spChg>
        <pc:spChg chg="add mod">
          <ac:chgData name="東村邦彦 / TOUMURA，KUNIHIKO" userId="aa80352f-8581-4c8d-8917-6e2824d17308" providerId="ADAL" clId="{7FB9A5F9-4BCC-4036-9830-46B5734B19F2}" dt="2019-05-06T06:29:21.659" v="121" actId="403"/>
          <ac:spMkLst>
            <pc:docMk/>
            <pc:sldMk cId="3604861368" sldId="261"/>
            <ac:spMk id="45" creationId="{7787844A-8874-40AD-8FF0-147EBA0322CF}"/>
          </ac:spMkLst>
        </pc:spChg>
        <pc:spChg chg="add mod">
          <ac:chgData name="東村邦彦 / TOUMURA，KUNIHIKO" userId="aa80352f-8581-4c8d-8917-6e2824d17308" providerId="ADAL" clId="{7FB9A5F9-4BCC-4036-9830-46B5734B19F2}" dt="2019-05-06T06:29:21.659" v="121" actId="403"/>
          <ac:spMkLst>
            <pc:docMk/>
            <pc:sldMk cId="3604861368" sldId="261"/>
            <ac:spMk id="46" creationId="{9F668C9A-17C4-41E9-97C0-0739B251FE3E}"/>
          </ac:spMkLst>
        </pc:spChg>
        <pc:spChg chg="add mod">
          <ac:chgData name="東村邦彦 / TOUMURA，KUNIHIKO" userId="aa80352f-8581-4c8d-8917-6e2824d17308" providerId="ADAL" clId="{7FB9A5F9-4BCC-4036-9830-46B5734B19F2}" dt="2019-05-06T06:29:21.659" v="121" actId="403"/>
          <ac:spMkLst>
            <pc:docMk/>
            <pc:sldMk cId="3604861368" sldId="261"/>
            <ac:spMk id="47" creationId="{5C9C5C91-619D-4834-AE1F-836B76FECA42}"/>
          </ac:spMkLst>
        </pc:spChg>
        <pc:spChg chg="mod">
          <ac:chgData name="東村邦彦 / TOUMURA，KUNIHIKO" userId="aa80352f-8581-4c8d-8917-6e2824d17308" providerId="ADAL" clId="{7FB9A5F9-4BCC-4036-9830-46B5734B19F2}" dt="2019-05-06T06:29:21.659" v="121" actId="403"/>
          <ac:spMkLst>
            <pc:docMk/>
            <pc:sldMk cId="3604861368" sldId="261"/>
            <ac:spMk id="49" creationId="{42BE564B-9FFE-4D5B-90F5-3B83CE21F910}"/>
          </ac:spMkLst>
        </pc:spChg>
        <pc:spChg chg="mod">
          <ac:chgData name="東村邦彦 / TOUMURA，KUNIHIKO" userId="aa80352f-8581-4c8d-8917-6e2824d17308" providerId="ADAL" clId="{7FB9A5F9-4BCC-4036-9830-46B5734B19F2}" dt="2019-05-06T06:29:21.659" v="121" actId="403"/>
          <ac:spMkLst>
            <pc:docMk/>
            <pc:sldMk cId="3604861368" sldId="261"/>
            <ac:spMk id="51" creationId="{64415FC4-5633-41DE-B206-B61B16715584}"/>
          </ac:spMkLst>
        </pc:spChg>
        <pc:spChg chg="mod">
          <ac:chgData name="東村邦彦 / TOUMURA，KUNIHIKO" userId="aa80352f-8581-4c8d-8917-6e2824d17308" providerId="ADAL" clId="{7FB9A5F9-4BCC-4036-9830-46B5734B19F2}" dt="2019-05-06T06:29:21.659" v="121" actId="403"/>
          <ac:spMkLst>
            <pc:docMk/>
            <pc:sldMk cId="3604861368" sldId="261"/>
            <ac:spMk id="52" creationId="{973259AE-99AE-4E78-8C17-617CD46F1D0E}"/>
          </ac:spMkLst>
        </pc:spChg>
        <pc:spChg chg="mod">
          <ac:chgData name="東村邦彦 / TOUMURA，KUNIHIKO" userId="aa80352f-8581-4c8d-8917-6e2824d17308" providerId="ADAL" clId="{7FB9A5F9-4BCC-4036-9830-46B5734B19F2}" dt="2019-05-06T06:29:21.659" v="121" actId="403"/>
          <ac:spMkLst>
            <pc:docMk/>
            <pc:sldMk cId="3604861368" sldId="261"/>
            <ac:spMk id="53" creationId="{1DB8CE1B-50EE-4C79-8180-76835E6A9AFC}"/>
          </ac:spMkLst>
        </pc:spChg>
        <pc:spChg chg="mod">
          <ac:chgData name="東村邦彦 / TOUMURA，KUNIHIKO" userId="aa80352f-8581-4c8d-8917-6e2824d17308" providerId="ADAL" clId="{7FB9A5F9-4BCC-4036-9830-46B5734B19F2}" dt="2019-05-06T06:29:21.659" v="121" actId="403"/>
          <ac:spMkLst>
            <pc:docMk/>
            <pc:sldMk cId="3604861368" sldId="261"/>
            <ac:spMk id="54" creationId="{0F356028-25D6-4220-BE52-E5EB888B7C0F}"/>
          </ac:spMkLst>
        </pc:spChg>
        <pc:spChg chg="mod">
          <ac:chgData name="東村邦彦 / TOUMURA，KUNIHIKO" userId="aa80352f-8581-4c8d-8917-6e2824d17308" providerId="ADAL" clId="{7FB9A5F9-4BCC-4036-9830-46B5734B19F2}" dt="2019-05-06T06:29:21.659" v="121" actId="403"/>
          <ac:spMkLst>
            <pc:docMk/>
            <pc:sldMk cId="3604861368" sldId="261"/>
            <ac:spMk id="55" creationId="{1CB78CE7-8DC2-470D-A2CD-05BF8C173386}"/>
          </ac:spMkLst>
        </pc:spChg>
        <pc:spChg chg="add mod">
          <ac:chgData name="東村邦彦 / TOUMURA，KUNIHIKO" userId="aa80352f-8581-4c8d-8917-6e2824d17308" providerId="ADAL" clId="{7FB9A5F9-4BCC-4036-9830-46B5734B19F2}" dt="2019-05-06T06:29:21.659" v="121" actId="403"/>
          <ac:spMkLst>
            <pc:docMk/>
            <pc:sldMk cId="3604861368" sldId="261"/>
            <ac:spMk id="56" creationId="{C5D49CF5-2393-45A5-BF8B-2AE53939C1A7}"/>
          </ac:spMkLst>
        </pc:spChg>
        <pc:spChg chg="add mod">
          <ac:chgData name="東村邦彦 / TOUMURA，KUNIHIKO" userId="aa80352f-8581-4c8d-8917-6e2824d17308" providerId="ADAL" clId="{7FB9A5F9-4BCC-4036-9830-46B5734B19F2}" dt="2019-05-06T06:29:21.659" v="121" actId="403"/>
          <ac:spMkLst>
            <pc:docMk/>
            <pc:sldMk cId="3604861368" sldId="261"/>
            <ac:spMk id="57" creationId="{D0CF91F1-6700-4803-9C88-36D290632E72}"/>
          </ac:spMkLst>
        </pc:spChg>
        <pc:spChg chg="add mod ord">
          <ac:chgData name="東村邦彦 / TOUMURA，KUNIHIKO" userId="aa80352f-8581-4c8d-8917-6e2824d17308" providerId="ADAL" clId="{7FB9A5F9-4BCC-4036-9830-46B5734B19F2}" dt="2019-05-06T06:29:52.521" v="126" actId="12789"/>
          <ac:spMkLst>
            <pc:docMk/>
            <pc:sldMk cId="3604861368" sldId="261"/>
            <ac:spMk id="58" creationId="{755EB825-3BF6-4A28-8125-E0E78CAEFAB2}"/>
          </ac:spMkLst>
        </pc:spChg>
        <pc:grpChg chg="add mod">
          <ac:chgData name="東村邦彦 / TOUMURA，KUNIHIKO" userId="aa80352f-8581-4c8d-8917-6e2824d17308" providerId="ADAL" clId="{7FB9A5F9-4BCC-4036-9830-46B5734B19F2}" dt="2019-05-06T06:29:52.521" v="126" actId="12789"/>
          <ac:grpSpMkLst>
            <pc:docMk/>
            <pc:sldMk cId="3604861368" sldId="261"/>
            <ac:grpSpMk id="2" creationId="{7BB95BD7-E6FD-40B0-8980-AB00566AA404}"/>
          </ac:grpSpMkLst>
        </pc:grpChg>
        <pc:grpChg chg="add del">
          <ac:chgData name="東村邦彦 / TOUMURA，KUNIHIKO" userId="aa80352f-8581-4c8d-8917-6e2824d17308" providerId="ADAL" clId="{7FB9A5F9-4BCC-4036-9830-46B5734B19F2}" dt="2019-05-06T06:27:35.473" v="104"/>
          <ac:grpSpMkLst>
            <pc:docMk/>
            <pc:sldMk cId="3604861368" sldId="261"/>
            <ac:grpSpMk id="33" creationId="{AC381638-4AD8-496A-AF0B-8BF27937313F}"/>
          </ac:grpSpMkLst>
        </pc:grpChg>
        <pc:grpChg chg="add mod">
          <ac:chgData name="東村邦彦 / TOUMURA，KUNIHIKO" userId="aa80352f-8581-4c8d-8917-6e2824d17308" providerId="ADAL" clId="{7FB9A5F9-4BCC-4036-9830-46B5734B19F2}" dt="2019-05-06T06:29:52.521" v="126" actId="12789"/>
          <ac:grpSpMkLst>
            <pc:docMk/>
            <pc:sldMk cId="3604861368" sldId="261"/>
            <ac:grpSpMk id="48" creationId="{53FB2DB9-B267-45B8-A781-6B36137B87D7}"/>
          </ac:grpSpMkLst>
        </pc:grpChg>
        <pc:grpChg chg="mod">
          <ac:chgData name="東村邦彦 / TOUMURA，KUNIHIKO" userId="aa80352f-8581-4c8d-8917-6e2824d17308" providerId="ADAL" clId="{7FB9A5F9-4BCC-4036-9830-46B5734B19F2}" dt="2019-05-06T06:29:52.521" v="126" actId="12789"/>
          <ac:grpSpMkLst>
            <pc:docMk/>
            <pc:sldMk cId="3604861368" sldId="261"/>
            <ac:grpSpMk id="50" creationId="{66DE4BC3-C56C-47CD-964A-30CDCEADEAE3}"/>
          </ac:grpSpMkLst>
        </pc:grpChg>
        <pc:cxnChg chg="del">
          <ac:chgData name="東村邦彦 / TOUMURA，KUNIHIKO" userId="aa80352f-8581-4c8d-8917-6e2824d17308" providerId="ADAL" clId="{7FB9A5F9-4BCC-4036-9830-46B5734B19F2}" dt="2019-05-06T06:26:42.267" v="88" actId="478"/>
          <ac:cxnSpMkLst>
            <pc:docMk/>
            <pc:sldMk cId="3604861368" sldId="261"/>
            <ac:cxnSpMk id="21" creationId="{7B43EF7F-724A-413C-A538-F645B5BDCD89}"/>
          </ac:cxnSpMkLst>
        </pc:cxnChg>
        <pc:cxnChg chg="del">
          <ac:chgData name="東村邦彦 / TOUMURA，KUNIHIKO" userId="aa80352f-8581-4c8d-8917-6e2824d17308" providerId="ADAL" clId="{7FB9A5F9-4BCC-4036-9830-46B5734B19F2}" dt="2019-05-06T06:26:42.267" v="88" actId="478"/>
          <ac:cxnSpMkLst>
            <pc:docMk/>
            <pc:sldMk cId="3604861368" sldId="261"/>
            <ac:cxnSpMk id="22" creationId="{AB73AB58-7573-4983-AA3D-AE3AB94B4C84}"/>
          </ac:cxnSpMkLst>
        </pc:cxnChg>
        <pc:cxnChg chg="del mod">
          <ac:chgData name="東村邦彦 / TOUMURA，KUNIHIKO" userId="aa80352f-8581-4c8d-8917-6e2824d17308" providerId="ADAL" clId="{7FB9A5F9-4BCC-4036-9830-46B5734B19F2}" dt="2019-05-06T06:26:42.267" v="88" actId="478"/>
          <ac:cxnSpMkLst>
            <pc:docMk/>
            <pc:sldMk cId="3604861368" sldId="261"/>
            <ac:cxnSpMk id="23" creationId="{66A4356B-10A0-4154-B301-BFB9DAC3B295}"/>
          </ac:cxnSpMkLst>
        </pc:cxnChg>
        <pc:cxnChg chg="del">
          <ac:chgData name="東村邦彦 / TOUMURA，KUNIHIKO" userId="aa80352f-8581-4c8d-8917-6e2824d17308" providerId="ADAL" clId="{7FB9A5F9-4BCC-4036-9830-46B5734B19F2}" dt="2019-05-06T06:26:42.267" v="88" actId="478"/>
          <ac:cxnSpMkLst>
            <pc:docMk/>
            <pc:sldMk cId="3604861368" sldId="261"/>
            <ac:cxnSpMk id="26" creationId="{98E69878-5F49-48CE-85F3-EF41A0594B77}"/>
          </ac:cxnSpMkLst>
        </pc:cxnChg>
      </pc:sldChg>
      <pc:sldChg chg="addSp modSp modNotesTx">
        <pc:chgData name="東村邦彦 / TOUMURA，KUNIHIKO" userId="aa80352f-8581-4c8d-8917-6e2824d17308" providerId="ADAL" clId="{7FB9A5F9-4BCC-4036-9830-46B5734B19F2}" dt="2019-05-06T06:56:04.873" v="435" actId="2711"/>
        <pc:sldMkLst>
          <pc:docMk/>
          <pc:sldMk cId="2965232378" sldId="263"/>
        </pc:sldMkLst>
        <pc:spChg chg="mod">
          <ac:chgData name="東村邦彦 / TOUMURA，KUNIHIKO" userId="aa80352f-8581-4c8d-8917-6e2824d17308" providerId="ADAL" clId="{7FB9A5F9-4BCC-4036-9830-46B5734B19F2}" dt="2019-05-06T06:56:04.873" v="435" actId="2711"/>
          <ac:spMkLst>
            <pc:docMk/>
            <pc:sldMk cId="2965232378" sldId="263"/>
            <ac:spMk id="7" creationId="{24ADEAFD-32F5-4D18-8614-6C96FD5AE985}"/>
          </ac:spMkLst>
        </pc:spChg>
        <pc:spChg chg="mod">
          <ac:chgData name="東村邦彦 / TOUMURA，KUNIHIKO" userId="aa80352f-8581-4c8d-8917-6e2824d17308" providerId="ADAL" clId="{7FB9A5F9-4BCC-4036-9830-46B5734B19F2}" dt="2019-05-06T06:56:04.873" v="435" actId="2711"/>
          <ac:spMkLst>
            <pc:docMk/>
            <pc:sldMk cId="2965232378" sldId="263"/>
            <ac:spMk id="8" creationId="{68B3C391-3327-47BE-B0BB-812B1864658D}"/>
          </ac:spMkLst>
        </pc:spChg>
        <pc:spChg chg="mod">
          <ac:chgData name="東村邦彦 / TOUMURA，KUNIHIKO" userId="aa80352f-8581-4c8d-8917-6e2824d17308" providerId="ADAL" clId="{7FB9A5F9-4BCC-4036-9830-46B5734B19F2}" dt="2019-05-06T06:56:04.873" v="435" actId="2711"/>
          <ac:spMkLst>
            <pc:docMk/>
            <pc:sldMk cId="2965232378" sldId="263"/>
            <ac:spMk id="9" creationId="{2EBC4F07-7B2E-40FF-BF47-3E74987B302F}"/>
          </ac:spMkLst>
        </pc:spChg>
        <pc:spChg chg="mod">
          <ac:chgData name="東村邦彦 / TOUMURA，KUNIHIKO" userId="aa80352f-8581-4c8d-8917-6e2824d17308" providerId="ADAL" clId="{7FB9A5F9-4BCC-4036-9830-46B5734B19F2}" dt="2019-05-06T06:56:04.873" v="435" actId="2711"/>
          <ac:spMkLst>
            <pc:docMk/>
            <pc:sldMk cId="2965232378" sldId="263"/>
            <ac:spMk id="11" creationId="{48275C11-C963-484A-BBA9-6C38AF26EA16}"/>
          </ac:spMkLst>
        </pc:spChg>
        <pc:spChg chg="add mod ord">
          <ac:chgData name="東村邦彦 / TOUMURA，KUNIHIKO" userId="aa80352f-8581-4c8d-8917-6e2824d17308" providerId="ADAL" clId="{7FB9A5F9-4BCC-4036-9830-46B5734B19F2}" dt="2019-05-06T06:56:04.873" v="435" actId="2711"/>
          <ac:spMkLst>
            <pc:docMk/>
            <pc:sldMk cId="2965232378" sldId="263"/>
            <ac:spMk id="12" creationId="{C49D4ACF-A463-4A48-AC50-D8DEA2CD4F5D}"/>
          </ac:spMkLst>
        </pc:spChg>
        <pc:grpChg chg="add mod">
          <ac:chgData name="東村邦彦 / TOUMURA，KUNIHIKO" userId="aa80352f-8581-4c8d-8917-6e2824d17308" providerId="ADAL" clId="{7FB9A5F9-4BCC-4036-9830-46B5734B19F2}" dt="2019-05-06T06:36:43.144" v="197" actId="1076"/>
          <ac:grpSpMkLst>
            <pc:docMk/>
            <pc:sldMk cId="2965232378" sldId="263"/>
            <ac:grpSpMk id="2" creationId="{53A98E86-4F4F-436A-9642-AFB0CBD93342}"/>
          </ac:grpSpMkLst>
        </pc:grpChg>
        <pc:cxnChg chg="mod">
          <ac:chgData name="東村邦彦 / TOUMURA，KUNIHIKO" userId="aa80352f-8581-4c8d-8917-6e2824d17308" providerId="ADAL" clId="{7FB9A5F9-4BCC-4036-9830-46B5734B19F2}" dt="2019-05-06T06:33:37.837" v="153" actId="164"/>
          <ac:cxnSpMkLst>
            <pc:docMk/>
            <pc:sldMk cId="2965232378" sldId="263"/>
            <ac:cxnSpMk id="10" creationId="{51502F92-8309-4A29-85F7-4E554705F4DB}"/>
          </ac:cxnSpMkLst>
        </pc:cxnChg>
      </pc:sldChg>
      <pc:sldChg chg="addSp modSp modNotesTx">
        <pc:chgData name="東村邦彦 / TOUMURA，KUNIHIKO" userId="aa80352f-8581-4c8d-8917-6e2824d17308" providerId="ADAL" clId="{7FB9A5F9-4BCC-4036-9830-46B5734B19F2}" dt="2019-05-06T06:56:37.335" v="436" actId="2711"/>
        <pc:sldMkLst>
          <pc:docMk/>
          <pc:sldMk cId="3215836032" sldId="264"/>
        </pc:sldMkLst>
        <pc:spChg chg="mod">
          <ac:chgData name="東村邦彦 / TOUMURA，KUNIHIKO" userId="aa80352f-8581-4c8d-8917-6e2824d17308" providerId="ADAL" clId="{7FB9A5F9-4BCC-4036-9830-46B5734B19F2}" dt="2019-05-06T06:56:37.335" v="436" actId="2711"/>
          <ac:spMkLst>
            <pc:docMk/>
            <pc:sldMk cId="3215836032" sldId="264"/>
            <ac:spMk id="7" creationId="{8090F221-CF84-43D3-8C21-B4493EA66E0F}"/>
          </ac:spMkLst>
        </pc:spChg>
        <pc:spChg chg="mod">
          <ac:chgData name="東村邦彦 / TOUMURA，KUNIHIKO" userId="aa80352f-8581-4c8d-8917-6e2824d17308" providerId="ADAL" clId="{7FB9A5F9-4BCC-4036-9830-46B5734B19F2}" dt="2019-05-06T06:56:37.335" v="436" actId="2711"/>
          <ac:spMkLst>
            <pc:docMk/>
            <pc:sldMk cId="3215836032" sldId="264"/>
            <ac:spMk id="8" creationId="{83ECC061-9931-479C-BC85-4CD90479A52A}"/>
          </ac:spMkLst>
        </pc:spChg>
        <pc:spChg chg="mod">
          <ac:chgData name="東村邦彦 / TOUMURA，KUNIHIKO" userId="aa80352f-8581-4c8d-8917-6e2824d17308" providerId="ADAL" clId="{7FB9A5F9-4BCC-4036-9830-46B5734B19F2}" dt="2019-05-06T06:56:37.335" v="436" actId="2711"/>
          <ac:spMkLst>
            <pc:docMk/>
            <pc:sldMk cId="3215836032" sldId="264"/>
            <ac:spMk id="9" creationId="{75710E1D-5D03-4BB4-A65E-46ED3B7EFA61}"/>
          </ac:spMkLst>
        </pc:spChg>
        <pc:spChg chg="mod">
          <ac:chgData name="東村邦彦 / TOUMURA，KUNIHIKO" userId="aa80352f-8581-4c8d-8917-6e2824d17308" providerId="ADAL" clId="{7FB9A5F9-4BCC-4036-9830-46B5734B19F2}" dt="2019-05-06T06:56:37.335" v="436" actId="2711"/>
          <ac:spMkLst>
            <pc:docMk/>
            <pc:sldMk cId="3215836032" sldId="264"/>
            <ac:spMk id="11" creationId="{B3FD473C-97F6-4EA0-A067-18838E141346}"/>
          </ac:spMkLst>
        </pc:spChg>
        <pc:spChg chg="add mod ord">
          <ac:chgData name="東村邦彦 / TOUMURA，KUNIHIKO" userId="aa80352f-8581-4c8d-8917-6e2824d17308" providerId="ADAL" clId="{7FB9A5F9-4BCC-4036-9830-46B5734B19F2}" dt="2019-05-06T06:56:37.335" v="436" actId="2711"/>
          <ac:spMkLst>
            <pc:docMk/>
            <pc:sldMk cId="3215836032" sldId="264"/>
            <ac:spMk id="12" creationId="{6D9E12DF-5647-421B-BE17-38DE9B97873C}"/>
          </ac:spMkLst>
        </pc:spChg>
        <pc:grpChg chg="add mod">
          <ac:chgData name="東村邦彦 / TOUMURA，KUNIHIKO" userId="aa80352f-8581-4c8d-8917-6e2824d17308" providerId="ADAL" clId="{7FB9A5F9-4BCC-4036-9830-46B5734B19F2}" dt="2019-05-06T06:36:50.846" v="198" actId="1076"/>
          <ac:grpSpMkLst>
            <pc:docMk/>
            <pc:sldMk cId="3215836032" sldId="264"/>
            <ac:grpSpMk id="2" creationId="{54AF65D3-81AD-4588-910A-EA532EEE0752}"/>
          </ac:grpSpMkLst>
        </pc:grpChg>
        <pc:cxnChg chg="mod">
          <ac:chgData name="東村邦彦 / TOUMURA，KUNIHIKO" userId="aa80352f-8581-4c8d-8917-6e2824d17308" providerId="ADAL" clId="{7FB9A5F9-4BCC-4036-9830-46B5734B19F2}" dt="2019-05-06T06:36:18.325" v="195" actId="164"/>
          <ac:cxnSpMkLst>
            <pc:docMk/>
            <pc:sldMk cId="3215836032" sldId="264"/>
            <ac:cxnSpMk id="10" creationId="{BE61F01F-D3FC-4858-BA84-0600418577B0}"/>
          </ac:cxnSpMkLst>
        </pc:cxnChg>
      </pc:sldChg>
      <pc:sldChg chg="addSp modSp modNotesTx">
        <pc:chgData name="東村邦彦 / TOUMURA，KUNIHIKO" userId="aa80352f-8581-4c8d-8917-6e2824d17308" providerId="ADAL" clId="{7FB9A5F9-4BCC-4036-9830-46B5734B19F2}" dt="2019-05-06T06:57:00.450" v="437" actId="2711"/>
        <pc:sldMkLst>
          <pc:docMk/>
          <pc:sldMk cId="1443190846" sldId="265"/>
        </pc:sldMkLst>
        <pc:spChg chg="mod">
          <ac:chgData name="東村邦彦 / TOUMURA，KUNIHIKO" userId="aa80352f-8581-4c8d-8917-6e2824d17308" providerId="ADAL" clId="{7FB9A5F9-4BCC-4036-9830-46B5734B19F2}" dt="2019-05-06T06:57:00.450" v="437" actId="2711"/>
          <ac:spMkLst>
            <pc:docMk/>
            <pc:sldMk cId="1443190846" sldId="265"/>
            <ac:spMk id="10" creationId="{23A3BBCD-6F40-460F-AD1F-2529BF83651E}"/>
          </ac:spMkLst>
        </pc:spChg>
        <pc:spChg chg="mod">
          <ac:chgData name="東村邦彦 / TOUMURA，KUNIHIKO" userId="aa80352f-8581-4c8d-8917-6e2824d17308" providerId="ADAL" clId="{7FB9A5F9-4BCC-4036-9830-46B5734B19F2}" dt="2019-05-06T06:57:00.450" v="437" actId="2711"/>
          <ac:spMkLst>
            <pc:docMk/>
            <pc:sldMk cId="1443190846" sldId="265"/>
            <ac:spMk id="11" creationId="{FFF86C11-4A52-40CC-80E3-66CFE9F6089F}"/>
          </ac:spMkLst>
        </pc:spChg>
        <pc:spChg chg="mod">
          <ac:chgData name="東村邦彦 / TOUMURA，KUNIHIKO" userId="aa80352f-8581-4c8d-8917-6e2824d17308" providerId="ADAL" clId="{7FB9A5F9-4BCC-4036-9830-46B5734B19F2}" dt="2019-05-06T06:57:00.450" v="437" actId="2711"/>
          <ac:spMkLst>
            <pc:docMk/>
            <pc:sldMk cId="1443190846" sldId="265"/>
            <ac:spMk id="12" creationId="{9E28F73A-9212-497C-A8CB-8C6DA91E91D7}"/>
          </ac:spMkLst>
        </pc:spChg>
        <pc:spChg chg="mod">
          <ac:chgData name="東村邦彦 / TOUMURA，KUNIHIKO" userId="aa80352f-8581-4c8d-8917-6e2824d17308" providerId="ADAL" clId="{7FB9A5F9-4BCC-4036-9830-46B5734B19F2}" dt="2019-05-06T06:57:00.450" v="437" actId="2711"/>
          <ac:spMkLst>
            <pc:docMk/>
            <pc:sldMk cId="1443190846" sldId="265"/>
            <ac:spMk id="13" creationId="{F67EDA7E-A7CD-4EE1-A249-83C7FB53979A}"/>
          </ac:spMkLst>
        </pc:spChg>
        <pc:spChg chg="mod">
          <ac:chgData name="東村邦彦 / TOUMURA，KUNIHIKO" userId="aa80352f-8581-4c8d-8917-6e2824d17308" providerId="ADAL" clId="{7FB9A5F9-4BCC-4036-9830-46B5734B19F2}" dt="2019-05-06T06:57:00.450" v="437" actId="2711"/>
          <ac:spMkLst>
            <pc:docMk/>
            <pc:sldMk cId="1443190846" sldId="265"/>
            <ac:spMk id="14" creationId="{74538375-EDB3-4885-A99C-9BCA179CC3B8}"/>
          </ac:spMkLst>
        </pc:spChg>
        <pc:spChg chg="mod">
          <ac:chgData name="東村邦彦 / TOUMURA，KUNIHIKO" userId="aa80352f-8581-4c8d-8917-6e2824d17308" providerId="ADAL" clId="{7FB9A5F9-4BCC-4036-9830-46B5734B19F2}" dt="2019-05-06T06:57:00.450" v="437" actId="2711"/>
          <ac:spMkLst>
            <pc:docMk/>
            <pc:sldMk cId="1443190846" sldId="265"/>
            <ac:spMk id="15" creationId="{D3511C16-520F-4404-A8E0-E8D547E8D7B8}"/>
          </ac:spMkLst>
        </pc:spChg>
        <pc:spChg chg="add mod ord">
          <ac:chgData name="東村邦彦 / TOUMURA，KUNIHIKO" userId="aa80352f-8581-4c8d-8917-6e2824d17308" providerId="ADAL" clId="{7FB9A5F9-4BCC-4036-9830-46B5734B19F2}" dt="2019-05-06T06:57:00.450" v="437" actId="2711"/>
          <ac:spMkLst>
            <pc:docMk/>
            <pc:sldMk cId="1443190846" sldId="265"/>
            <ac:spMk id="18" creationId="{B0ADC606-4B40-4367-B451-F075B0B20BF6}"/>
          </ac:spMkLst>
        </pc:spChg>
        <pc:cxnChg chg="mod">
          <ac:chgData name="東村邦彦 / TOUMURA，KUNIHIKO" userId="aa80352f-8581-4c8d-8917-6e2824d17308" providerId="ADAL" clId="{7FB9A5F9-4BCC-4036-9830-46B5734B19F2}" dt="2019-05-06T06:37:47.614" v="217" actId="1076"/>
          <ac:cxnSpMkLst>
            <pc:docMk/>
            <pc:sldMk cId="1443190846" sldId="265"/>
            <ac:cxnSpMk id="16" creationId="{4379859F-F217-4FEA-BE63-DB5B4A5B50C4}"/>
          </ac:cxnSpMkLst>
        </pc:cxnChg>
        <pc:cxnChg chg="mod">
          <ac:chgData name="東村邦彦 / TOUMURA，KUNIHIKO" userId="aa80352f-8581-4c8d-8917-6e2824d17308" providerId="ADAL" clId="{7FB9A5F9-4BCC-4036-9830-46B5734B19F2}" dt="2019-05-06T06:37:47.614" v="217" actId="1076"/>
          <ac:cxnSpMkLst>
            <pc:docMk/>
            <pc:sldMk cId="1443190846" sldId="265"/>
            <ac:cxnSpMk id="17" creationId="{BC9DDA6D-1357-422E-BB92-F003B911FF54}"/>
          </ac:cxnSpMkLst>
        </pc:cxnChg>
      </pc:sldChg>
      <pc:sldChg chg="addSp delSp modSp add del modNotesTx">
        <pc:chgData name="東村邦彦 / TOUMURA，KUNIHIKO" userId="aa80352f-8581-4c8d-8917-6e2824d17308" providerId="ADAL" clId="{7FB9A5F9-4BCC-4036-9830-46B5734B19F2}" dt="2019-05-06T06:45:57.399" v="376" actId="20577"/>
        <pc:sldMkLst>
          <pc:docMk/>
          <pc:sldMk cId="3842681772" sldId="266"/>
        </pc:sldMkLst>
        <pc:spChg chg="add del">
          <ac:chgData name="東村邦彦 / TOUMURA，KUNIHIKO" userId="aa80352f-8581-4c8d-8917-6e2824d17308" providerId="ADAL" clId="{7FB9A5F9-4BCC-4036-9830-46B5734B19F2}" dt="2019-05-06T06:39:33.806" v="234"/>
          <ac:spMkLst>
            <pc:docMk/>
            <pc:sldMk cId="3842681772" sldId="266"/>
            <ac:spMk id="19" creationId="{0F76FB7A-5D6F-4F09-BC85-6BB49373AA28}"/>
          </ac:spMkLst>
        </pc:spChg>
        <pc:spChg chg="add mod">
          <ac:chgData name="東村邦彦 / TOUMURA，KUNIHIKO" userId="aa80352f-8581-4c8d-8917-6e2824d17308" providerId="ADAL" clId="{7FB9A5F9-4BCC-4036-9830-46B5734B19F2}" dt="2019-05-06T06:42:32.931" v="288" actId="164"/>
          <ac:spMkLst>
            <pc:docMk/>
            <pc:sldMk cId="3842681772" sldId="266"/>
            <ac:spMk id="20" creationId="{3FF83C6D-F8C8-412A-A847-FB57A28B2DD9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22" creationId="{27546840-B610-4896-9F6B-9B0247A6B914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23" creationId="{21A46F38-5B52-424E-B117-41B16EA86253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24" creationId="{5D0AE7AE-EFE6-4384-89BB-ECBDA53DFE23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25" creationId="{55F966D1-AB7E-481C-A449-1B17BA7BA242}"/>
          </ac:spMkLst>
        </pc:spChg>
        <pc:spChg chg="add mod">
          <ac:chgData name="東村邦彦 / TOUMURA，KUNIHIKO" userId="aa80352f-8581-4c8d-8917-6e2824d17308" providerId="ADAL" clId="{7FB9A5F9-4BCC-4036-9830-46B5734B19F2}" dt="2019-05-06T06:42:32.931" v="288" actId="164"/>
          <ac:spMkLst>
            <pc:docMk/>
            <pc:sldMk cId="3842681772" sldId="266"/>
            <ac:spMk id="26" creationId="{9FCF02A8-8D00-4E4A-B905-C3803F685344}"/>
          </ac:spMkLst>
        </pc:spChg>
        <pc:spChg chg="mod">
          <ac:chgData name="東村邦彦 / TOUMURA，KUNIHIKO" userId="aa80352f-8581-4c8d-8917-6e2824d17308" providerId="ADAL" clId="{7FB9A5F9-4BCC-4036-9830-46B5734B19F2}" dt="2019-05-06T06:42:26.750" v="287" actId="1076"/>
          <ac:spMkLst>
            <pc:docMk/>
            <pc:sldMk cId="3842681772" sldId="266"/>
            <ac:spMk id="27" creationId="{3F8F981C-43CD-489D-80D0-91DD113A248A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28" creationId="{03DE06F8-99EE-425A-A8C6-69A6FC033C9B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29" creationId="{71CCB695-0CEE-4582-82E1-28647C59D710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31" creationId="{83551C0C-2E4C-4C47-BFB8-5BFC47E24731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39" creationId="{A75B5B3B-9EFE-4A5E-B20A-3C139197A12E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48" creationId="{66A70022-4AA2-40D6-8393-97BFE79BD555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49" creationId="{C1355941-33C6-4F51-A63A-96AF036B5520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50" creationId="{FA79469D-E922-483D-8697-73F9732B5A61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51" creationId="{FA1D9859-1F34-460E-AF64-421EA1094F6C}"/>
          </ac:spMkLst>
        </pc:spChg>
        <pc:grpChg chg="add mod">
          <ac:chgData name="東村邦彦 / TOUMURA，KUNIHIKO" userId="aa80352f-8581-4c8d-8917-6e2824d17308" providerId="ADAL" clId="{7FB9A5F9-4BCC-4036-9830-46B5734B19F2}" dt="2019-05-06T06:42:32.931" v="288" actId="164"/>
          <ac:grpSpMkLst>
            <pc:docMk/>
            <pc:sldMk cId="3842681772" sldId="266"/>
            <ac:grpSpMk id="2" creationId="{798EB4CC-D32A-41E6-A743-1CC01D1F345C}"/>
          </ac:grpSpMkLst>
        </pc:grpChg>
        <pc:grpChg chg="add mod">
          <ac:chgData name="東村邦彦 / TOUMURA，KUNIHIKO" userId="aa80352f-8581-4c8d-8917-6e2824d17308" providerId="ADAL" clId="{7FB9A5F9-4BCC-4036-9830-46B5734B19F2}" dt="2019-05-06T06:42:32.931" v="288" actId="164"/>
          <ac:grpSpMkLst>
            <pc:docMk/>
            <pc:sldMk cId="3842681772" sldId="266"/>
            <ac:grpSpMk id="21" creationId="{58C7EC24-FFB4-4669-BE3E-B03A4CEC27BA}"/>
          </ac:grpSpMkLst>
        </pc:grpChg>
        <pc:grpChg chg="del">
          <ac:chgData name="東村邦彦 / TOUMURA，KUNIHIKO" userId="aa80352f-8581-4c8d-8917-6e2824d17308" providerId="ADAL" clId="{7FB9A5F9-4BCC-4036-9830-46B5734B19F2}" dt="2019-05-06T06:40:56.910" v="268" actId="478"/>
          <ac:grpSpMkLst>
            <pc:docMk/>
            <pc:sldMk cId="3842681772" sldId="266"/>
            <ac:grpSpMk id="41" creationId="{060ABFFD-8C68-486D-BC0A-EB687C8259AB}"/>
          </ac:grpSpMkLst>
        </pc:grpChg>
      </pc:sldChg>
      <pc:sldChg chg="addSp delSp modSp add del modNotesTx">
        <pc:chgData name="東村邦彦 / TOUMURA，KUNIHIKO" userId="aa80352f-8581-4c8d-8917-6e2824d17308" providerId="ADAL" clId="{7FB9A5F9-4BCC-4036-9830-46B5734B19F2}" dt="2019-05-06T06:46:39.145" v="426" actId="14100"/>
        <pc:sldMkLst>
          <pc:docMk/>
          <pc:sldMk cId="2405771550" sldId="267"/>
        </pc:sldMkLst>
        <pc:spChg chg="mod">
          <ac:chgData name="東村邦彦 / TOUMURA，KUNIHIKO" userId="aa80352f-8581-4c8d-8917-6e2824d17308" providerId="ADAL" clId="{7FB9A5F9-4BCC-4036-9830-46B5734B19F2}" dt="2019-05-06T06:46:39.145" v="426" actId="14100"/>
          <ac:spMkLst>
            <pc:docMk/>
            <pc:sldMk cId="2405771550" sldId="267"/>
            <ac:spMk id="33" creationId="{5284072B-C1BB-4C9B-8546-915140F59FB1}"/>
          </ac:spMkLst>
        </pc:spChg>
        <pc:spChg chg="mod">
          <ac:chgData name="東村邦彦 / TOUMURA，KUNIHIKO" userId="aa80352f-8581-4c8d-8917-6e2824d17308" providerId="ADAL" clId="{7FB9A5F9-4BCC-4036-9830-46B5734B19F2}" dt="2019-05-06T06:44:33.256" v="305" actId="14861"/>
          <ac:spMkLst>
            <pc:docMk/>
            <pc:sldMk cId="2405771550" sldId="267"/>
            <ac:spMk id="34" creationId="{CC5A6FC1-F262-482C-BDA9-E96F13F6599C}"/>
          </ac:spMkLst>
        </pc:spChg>
        <pc:spChg chg="mod">
          <ac:chgData name="東村邦彦 / TOUMURA，KUNIHIKO" userId="aa80352f-8581-4c8d-8917-6e2824d17308" providerId="ADAL" clId="{7FB9A5F9-4BCC-4036-9830-46B5734B19F2}" dt="2019-05-06T06:44:33.256" v="305" actId="14861"/>
          <ac:spMkLst>
            <pc:docMk/>
            <pc:sldMk cId="2405771550" sldId="267"/>
            <ac:spMk id="35" creationId="{DF9C56AB-C4F6-4706-A5E0-4D2808E96056}"/>
          </ac:spMkLst>
        </pc:spChg>
        <pc:spChg chg="mod">
          <ac:chgData name="東村邦彦 / TOUMURA，KUNIHIKO" userId="aa80352f-8581-4c8d-8917-6e2824d17308" providerId="ADAL" clId="{7FB9A5F9-4BCC-4036-9830-46B5734B19F2}" dt="2019-05-06T06:44:19.758" v="304" actId="404"/>
          <ac:spMkLst>
            <pc:docMk/>
            <pc:sldMk cId="2405771550" sldId="267"/>
            <ac:spMk id="36" creationId="{8FF5839F-B632-415F-829C-CCBAB1E23D2B}"/>
          </ac:spMkLst>
        </pc:spChg>
        <pc:spChg chg="mod">
          <ac:chgData name="東村邦彦 / TOUMURA，KUNIHIKO" userId="aa80352f-8581-4c8d-8917-6e2824d17308" providerId="ADAL" clId="{7FB9A5F9-4BCC-4036-9830-46B5734B19F2}" dt="2019-05-06T06:44:19.758" v="304" actId="404"/>
          <ac:spMkLst>
            <pc:docMk/>
            <pc:sldMk cId="2405771550" sldId="267"/>
            <ac:spMk id="37" creationId="{1D384AB7-0C5C-4C2C-9629-ADDC4A75AE02}"/>
          </ac:spMkLst>
        </pc:spChg>
        <pc:spChg chg="mod">
          <ac:chgData name="東村邦彦 / TOUMURA，KUNIHIKO" userId="aa80352f-8581-4c8d-8917-6e2824d17308" providerId="ADAL" clId="{7FB9A5F9-4BCC-4036-9830-46B5734B19F2}" dt="2019-05-06T06:44:19.758" v="304" actId="404"/>
          <ac:spMkLst>
            <pc:docMk/>
            <pc:sldMk cId="2405771550" sldId="267"/>
            <ac:spMk id="46" creationId="{267832C6-A221-44E8-AA8F-92D2E2C57EFE}"/>
          </ac:spMkLst>
        </pc:spChg>
        <pc:spChg chg="mod">
          <ac:chgData name="東村邦彦 / TOUMURA，KUNIHIKO" userId="aa80352f-8581-4c8d-8917-6e2824d17308" providerId="ADAL" clId="{7FB9A5F9-4BCC-4036-9830-46B5734B19F2}" dt="2019-05-06T06:44:19.758" v="304" actId="404"/>
          <ac:spMkLst>
            <pc:docMk/>
            <pc:sldMk cId="2405771550" sldId="267"/>
            <ac:spMk id="47" creationId="{6B52E52C-E1C4-4AF5-93F2-B18408F89613}"/>
          </ac:spMkLst>
        </pc:spChg>
        <pc:spChg chg="mod">
          <ac:chgData name="東村邦彦 / TOUMURA，KUNIHIKO" userId="aa80352f-8581-4c8d-8917-6e2824d17308" providerId="ADAL" clId="{7FB9A5F9-4BCC-4036-9830-46B5734B19F2}" dt="2019-05-06T06:44:19.758" v="304" actId="404"/>
          <ac:spMkLst>
            <pc:docMk/>
            <pc:sldMk cId="2405771550" sldId="267"/>
            <ac:spMk id="48" creationId="{B20017C9-B809-4557-B304-F82524A7C2DA}"/>
          </ac:spMkLst>
        </pc:spChg>
        <pc:spChg chg="mod">
          <ac:chgData name="東村邦彦 / TOUMURA，KUNIHIKO" userId="aa80352f-8581-4c8d-8917-6e2824d17308" providerId="ADAL" clId="{7FB9A5F9-4BCC-4036-9830-46B5734B19F2}" dt="2019-05-06T06:44:33.256" v="305" actId="14861"/>
          <ac:spMkLst>
            <pc:docMk/>
            <pc:sldMk cId="2405771550" sldId="267"/>
            <ac:spMk id="49" creationId="{9FD8ECA4-5FA1-439D-B6E7-FBE212612831}"/>
          </ac:spMkLst>
        </pc:spChg>
        <pc:spChg chg="mod">
          <ac:chgData name="東村邦彦 / TOUMURA，KUNIHIKO" userId="aa80352f-8581-4c8d-8917-6e2824d17308" providerId="ADAL" clId="{7FB9A5F9-4BCC-4036-9830-46B5734B19F2}" dt="2019-05-06T06:44:19.758" v="304" actId="404"/>
          <ac:spMkLst>
            <pc:docMk/>
            <pc:sldMk cId="2405771550" sldId="267"/>
            <ac:spMk id="50" creationId="{66F0460B-2EC7-4A54-A89E-EA1E88F3C627}"/>
          </ac:spMkLst>
        </pc:spChg>
        <pc:spChg chg="mod">
          <ac:chgData name="東村邦彦 / TOUMURA，KUNIHIKO" userId="aa80352f-8581-4c8d-8917-6e2824d17308" providerId="ADAL" clId="{7FB9A5F9-4BCC-4036-9830-46B5734B19F2}" dt="2019-05-06T06:44:19.758" v="304" actId="404"/>
          <ac:spMkLst>
            <pc:docMk/>
            <pc:sldMk cId="2405771550" sldId="267"/>
            <ac:spMk id="58" creationId="{64E2ED38-AE19-4DB1-BE65-EEE19557E93D}"/>
          </ac:spMkLst>
        </pc:spChg>
        <pc:spChg chg="mod">
          <ac:chgData name="東村邦彦 / TOUMURA，KUNIHIKO" userId="aa80352f-8581-4c8d-8917-6e2824d17308" providerId="ADAL" clId="{7FB9A5F9-4BCC-4036-9830-46B5734B19F2}" dt="2019-05-06T06:44:19.758" v="304" actId="404"/>
          <ac:spMkLst>
            <pc:docMk/>
            <pc:sldMk cId="2405771550" sldId="267"/>
            <ac:spMk id="59" creationId="{48ABEE3C-D0FA-4251-831C-A1F8B6B0EDC0}"/>
          </ac:spMkLst>
        </pc:spChg>
        <pc:spChg chg="mod">
          <ac:chgData name="東村邦彦 / TOUMURA，KUNIHIKO" userId="aa80352f-8581-4c8d-8917-6e2824d17308" providerId="ADAL" clId="{7FB9A5F9-4BCC-4036-9830-46B5734B19F2}" dt="2019-05-06T06:44:19.758" v="304" actId="404"/>
          <ac:spMkLst>
            <pc:docMk/>
            <pc:sldMk cId="2405771550" sldId="267"/>
            <ac:spMk id="61" creationId="{BD6EF15A-8F1E-4744-A256-94BAA68C44E4}"/>
          </ac:spMkLst>
        </pc:spChg>
        <pc:spChg chg="mod">
          <ac:chgData name="東村邦彦 / TOUMURA，KUNIHIKO" userId="aa80352f-8581-4c8d-8917-6e2824d17308" providerId="ADAL" clId="{7FB9A5F9-4BCC-4036-9830-46B5734B19F2}" dt="2019-05-06T06:44:19.758" v="304" actId="404"/>
          <ac:spMkLst>
            <pc:docMk/>
            <pc:sldMk cId="2405771550" sldId="267"/>
            <ac:spMk id="62" creationId="{899C66D3-94CF-4E82-B92D-8774A3EFCBBC}"/>
          </ac:spMkLst>
        </pc:spChg>
        <pc:spChg chg="mod">
          <ac:chgData name="東村邦彦 / TOUMURA，KUNIHIKO" userId="aa80352f-8581-4c8d-8917-6e2824d17308" providerId="ADAL" clId="{7FB9A5F9-4BCC-4036-9830-46B5734B19F2}" dt="2019-05-06T06:44:19.758" v="304" actId="404"/>
          <ac:spMkLst>
            <pc:docMk/>
            <pc:sldMk cId="2405771550" sldId="267"/>
            <ac:spMk id="63" creationId="{47E826B1-C5DE-48D2-B780-981A75D4A075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65" creationId="{576996EE-CB56-4FAB-9287-9B314D21D3D3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67" creationId="{D6ED8DA0-566C-43B7-A920-348F2060A8DB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68" creationId="{A2B83429-04E4-4D3F-9131-50BA19E70011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69" creationId="{A6432F8F-C941-4FBC-9541-52745ECB77EE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70" creationId="{2669B580-C4F9-4E3F-86AE-5D7EAD3372C4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71" creationId="{49C91B1B-BA42-49E0-A1EF-6A44215E3C46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73" creationId="{11C1C594-F34D-4D77-9703-888279326449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75" creationId="{8767B2DA-DA31-44E7-B0FB-0EDFFE81569B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76" creationId="{A5AD9C53-B003-496A-A969-B427C9DF223B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77" creationId="{4973CDCB-C49B-4CAC-89B7-5C192E014BE8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78" creationId="{644EDF4C-0F4E-4399-845B-CC9E6636D12D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79" creationId="{D82B2946-86C3-4CD9-91EE-F31A441E6886}"/>
          </ac:spMkLst>
        </pc:spChg>
        <pc:grpChg chg="del">
          <ac:chgData name="東村邦彦 / TOUMURA，KUNIHIKO" userId="aa80352f-8581-4c8d-8917-6e2824d17308" providerId="ADAL" clId="{7FB9A5F9-4BCC-4036-9830-46B5734B19F2}" dt="2019-05-06T06:42:17.278" v="284" actId="478"/>
          <ac:grpSpMkLst>
            <pc:docMk/>
            <pc:sldMk cId="2405771550" sldId="267"/>
            <ac:grpSpMk id="39" creationId="{4C511E7E-570C-4EC2-AF0E-1D3E5817C7D4}"/>
          </ac:grpSpMkLst>
        </pc:grpChg>
        <pc:grpChg chg="del">
          <ac:chgData name="東村邦彦 / TOUMURA，KUNIHIKO" userId="aa80352f-8581-4c8d-8917-6e2824d17308" providerId="ADAL" clId="{7FB9A5F9-4BCC-4036-9830-46B5734B19F2}" dt="2019-05-06T06:42:19.144" v="285" actId="478"/>
          <ac:grpSpMkLst>
            <pc:docMk/>
            <pc:sldMk cId="2405771550" sldId="267"/>
            <ac:grpSpMk id="51" creationId="{7CFB0A14-4DAB-4061-A3F4-F25B12B28C8A}"/>
          </ac:grpSpMkLst>
        </pc:grpChg>
        <pc:grpChg chg="add mod">
          <ac:chgData name="東村邦彦 / TOUMURA，KUNIHIKO" userId="aa80352f-8581-4c8d-8917-6e2824d17308" providerId="ADAL" clId="{7FB9A5F9-4BCC-4036-9830-46B5734B19F2}" dt="2019-05-06T06:42:45.612" v="292" actId="1076"/>
          <ac:grpSpMkLst>
            <pc:docMk/>
            <pc:sldMk cId="2405771550" sldId="267"/>
            <ac:grpSpMk id="64" creationId="{EA5C6B17-CB4D-404E-9A62-94A72A0AB8CE}"/>
          </ac:grpSpMkLst>
        </pc:grpChg>
        <pc:grpChg chg="add mod">
          <ac:chgData name="東村邦彦 / TOUMURA，KUNIHIKO" userId="aa80352f-8581-4c8d-8917-6e2824d17308" providerId="ADAL" clId="{7FB9A5F9-4BCC-4036-9830-46B5734B19F2}" dt="2019-05-06T06:43:07.754" v="296" actId="1076"/>
          <ac:grpSpMkLst>
            <pc:docMk/>
            <pc:sldMk cId="2405771550" sldId="267"/>
            <ac:grpSpMk id="72" creationId="{C8594F78-9DB1-47D6-823D-31AA5CFC4480}"/>
          </ac:grpSpMkLst>
        </pc:grpChg>
        <pc:grpChg chg="mod">
          <ac:chgData name="東村邦彦 / TOUMURA，KUNIHIKO" userId="aa80352f-8581-4c8d-8917-6e2824d17308" providerId="ADAL" clId="{7FB9A5F9-4BCC-4036-9830-46B5734B19F2}" dt="2019-05-06T06:42:59.279" v="295"/>
          <ac:grpSpMkLst>
            <pc:docMk/>
            <pc:sldMk cId="2405771550" sldId="267"/>
            <ac:grpSpMk id="74" creationId="{85C1C00E-BA1E-4B72-B708-35A7121A7495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E29F4-C213-4F14-8BBA-60472E91A4D9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3A240-0C34-4C36-9B89-B704CB6F0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307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 </a:t>
            </a:r>
            <a:r>
              <a:rPr lang="en-US" altLang="ja-JP" dirty="0"/>
              <a:t>15</a:t>
            </a:r>
            <a:r>
              <a:rPr kumimoji="1" lang="en-US" altLang="ja-JP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Consumer--Thing interaction</a:t>
            </a:r>
          </a:p>
          <a:p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images/architecture/consumer-thing.png</a:t>
            </a:r>
          </a:p>
          <a:p>
            <a:endParaRPr kumimoji="1"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784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22 High level architecture with Intermediary</a:t>
            </a:r>
            <a:br>
              <a:rPr lang="en-US" altLang="ja-JP" dirty="0"/>
            </a:br>
            <a:r>
              <a:rPr lang="en-US" altLang="ja-JP" dirty="0"/>
              <a:t>images/architecture/servient-consumer-intermediary-thing.png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158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16 Linked Things</a:t>
            </a:r>
            <a:br>
              <a:rPr lang="en-US" altLang="ja-JP" dirty="0"/>
            </a:b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images/architecture/linked-things.png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478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17 Intermediary</a:t>
            </a:r>
            <a:br>
              <a:rPr lang="en-US" altLang="ja-JP" dirty="0"/>
            </a:b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images/architecture/intermediary.png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014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18 Abstract Architecture of W3C WoT</a:t>
            </a:r>
            <a:br>
              <a:rPr lang="en-US" altLang="ja-JP" dirty="0"/>
            </a:br>
            <a:r>
              <a:rPr lang="en-US" altLang="ja-JP" dirty="0"/>
              <a:t>images/architecture/arch-overview.png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9518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19 Architectural Aspects of a Thing</a:t>
            </a:r>
            <a:br>
              <a:rPr lang="en-US" altLang="ja-JP" dirty="0"/>
            </a:br>
            <a:r>
              <a:rPr kumimoji="1" lang="en-US" altLang="ja-JP" dirty="0"/>
              <a:t>images/architecture/webthing.png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324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20 Servient as a Thing</a:t>
            </a:r>
            <a:br>
              <a:rPr lang="en-US" altLang="ja-JP" dirty="0"/>
            </a:br>
            <a:r>
              <a:rPr lang="en-US" altLang="ja-JP" dirty="0"/>
              <a:t>images/architecture/servient-thing-exposedThing.png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570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21 Servient as a Consumer</a:t>
            </a:r>
            <a:br>
              <a:rPr lang="en-US" altLang="ja-JP" dirty="0"/>
            </a:br>
            <a:r>
              <a:rPr lang="en-US" altLang="ja-JP" dirty="0"/>
              <a:t>images/architecture/servient-consumer-consumedThing.png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329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22 Servient as an Intermediary</a:t>
            </a:r>
            <a:br>
              <a:rPr lang="en-US" altLang="ja-JP" dirty="0"/>
            </a:br>
            <a:r>
              <a:rPr lang="en-US" altLang="ja-JP" dirty="0"/>
              <a:t>images/architecture/servient-intermediary.png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681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 </a:t>
            </a:r>
            <a:r>
              <a:rPr lang="en-US" altLang="ja-JP" dirty="0"/>
              <a:t>24</a:t>
            </a:r>
            <a:r>
              <a:rPr kumimoji="1" lang="en-US" altLang="ja-JP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High level architecture with Intermediary</a:t>
            </a:r>
            <a:br>
              <a:rPr lang="en-US" altLang="ja-JP" dirty="0"/>
            </a:br>
            <a:r>
              <a:rPr lang="en-US" altLang="ja-JP" dirty="0"/>
              <a:t>images/architecture/servient-consumer-thing.png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128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79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50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25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41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07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90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36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88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92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45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7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0594-1B62-4B90-920A-44E63AFA5E18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9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image" Target="../media/image1.gif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8E14FCE-E145-4029-8B05-05BE7A11DC83}"/>
              </a:ext>
            </a:extLst>
          </p:cNvPr>
          <p:cNvSpPr/>
          <p:nvPr/>
        </p:nvSpPr>
        <p:spPr>
          <a:xfrm>
            <a:off x="0" y="2482327"/>
            <a:ext cx="12192000" cy="1893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E539ED1-15E7-4747-9FDA-2820EE836DB0}"/>
              </a:ext>
            </a:extLst>
          </p:cNvPr>
          <p:cNvGrpSpPr/>
          <p:nvPr/>
        </p:nvGrpSpPr>
        <p:grpSpPr>
          <a:xfrm>
            <a:off x="1767779" y="2724889"/>
            <a:ext cx="8656443" cy="1377444"/>
            <a:chOff x="1767779" y="2724889"/>
            <a:chExt cx="8656443" cy="1377444"/>
          </a:xfrm>
        </p:grpSpPr>
        <p:sp>
          <p:nvSpPr>
            <p:cNvPr id="20" name="Down Arrow 40">
              <a:extLst>
                <a:ext uri="{FF2B5EF4-FFF2-40B4-BE49-F238E27FC236}">
                  <a16:creationId xmlns:a16="http://schemas.microsoft.com/office/drawing/2014/main" id="{3C31C592-424C-4E77-B370-B9A1EB9EE828}"/>
                </a:ext>
              </a:extLst>
            </p:cNvPr>
            <p:cNvSpPr/>
            <p:nvPr/>
          </p:nvSpPr>
          <p:spPr>
            <a:xfrm rot="5400000">
              <a:off x="7634859" y="2512689"/>
              <a:ext cx="439632" cy="144662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1" name="角丸四角形 6">
              <a:extLst>
                <a:ext uri="{FF2B5EF4-FFF2-40B4-BE49-F238E27FC236}">
                  <a16:creationId xmlns:a16="http://schemas.microsoft.com/office/drawing/2014/main" id="{DBCB42D2-B872-4F38-B194-899639B23BC1}"/>
                </a:ext>
              </a:extLst>
            </p:cNvPr>
            <p:cNvSpPr/>
            <p:nvPr/>
          </p:nvSpPr>
          <p:spPr bwMode="auto">
            <a:xfrm>
              <a:off x="8543484" y="2986623"/>
              <a:ext cx="1880738" cy="996877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</a:p>
          </p:txBody>
        </p:sp>
        <p:sp>
          <p:nvSpPr>
            <p:cNvPr id="22" name="角丸四角形 6">
              <a:extLst>
                <a:ext uri="{FF2B5EF4-FFF2-40B4-BE49-F238E27FC236}">
                  <a16:creationId xmlns:a16="http://schemas.microsoft.com/office/drawing/2014/main" id="{7651BB51-88C1-4DE4-9191-4729E5EB2A10}"/>
                </a:ext>
              </a:extLst>
            </p:cNvPr>
            <p:cNvSpPr/>
            <p:nvPr/>
          </p:nvSpPr>
          <p:spPr bwMode="auto">
            <a:xfrm>
              <a:off x="1767779" y="2986623"/>
              <a:ext cx="1880738" cy="996877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Consumer</a:t>
              </a:r>
            </a:p>
          </p:txBody>
        </p:sp>
        <p:sp>
          <p:nvSpPr>
            <p:cNvPr id="25" name="テキスト ボックス 28">
              <a:extLst>
                <a:ext uri="{FF2B5EF4-FFF2-40B4-BE49-F238E27FC236}">
                  <a16:creationId xmlns:a16="http://schemas.microsoft.com/office/drawing/2014/main" id="{540F318E-9A48-4515-B940-638177F308D6}"/>
                </a:ext>
              </a:extLst>
            </p:cNvPr>
            <p:cNvSpPr txBox="1"/>
            <p:nvPr/>
          </p:nvSpPr>
          <p:spPr>
            <a:xfrm>
              <a:off x="7387945" y="2724889"/>
              <a:ext cx="1130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Describe</a:t>
              </a:r>
              <a:endParaRPr kumimoji="1" lang="ja-JP" altLang="en-US" dirty="0">
                <a:latin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0" name="Down Arrow 40">
              <a:extLst>
                <a:ext uri="{FF2B5EF4-FFF2-40B4-BE49-F238E27FC236}">
                  <a16:creationId xmlns:a16="http://schemas.microsoft.com/office/drawing/2014/main" id="{5A74E618-1681-43D2-A67D-88244E86A6BF}"/>
                </a:ext>
              </a:extLst>
            </p:cNvPr>
            <p:cNvSpPr/>
            <p:nvPr/>
          </p:nvSpPr>
          <p:spPr>
            <a:xfrm rot="5400000">
              <a:off x="4141753" y="2540202"/>
              <a:ext cx="439632" cy="13916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4" name="テキスト ボックス 31">
              <a:extLst>
                <a:ext uri="{FF2B5EF4-FFF2-40B4-BE49-F238E27FC236}">
                  <a16:creationId xmlns:a16="http://schemas.microsoft.com/office/drawing/2014/main" id="{86F6C775-1C95-4619-9DCF-1E739EFDAF35}"/>
                </a:ext>
              </a:extLst>
            </p:cNvPr>
            <p:cNvSpPr txBox="1"/>
            <p:nvPr/>
          </p:nvSpPr>
          <p:spPr>
            <a:xfrm>
              <a:off x="3904035" y="2724889"/>
              <a:ext cx="1019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Process</a:t>
              </a:r>
              <a:endParaRPr kumimoji="1" lang="ja-JP" altLang="en-US" dirty="0">
                <a:latin typeface="Noto Sans" panose="020B0502040504020204" pitchFamily="34"/>
                <a:cs typeface="Noto Sans" panose="020B0502040504020204" pitchFamily="34"/>
              </a:endParaRPr>
            </a:p>
          </p:txBody>
        </p:sp>
        <p:cxnSp>
          <p:nvCxnSpPr>
            <p:cNvPr id="36" name="Gerade Verbindung mit Pfeil 42">
              <a:extLst>
                <a:ext uri="{FF2B5EF4-FFF2-40B4-BE49-F238E27FC236}">
                  <a16:creationId xmlns:a16="http://schemas.microsoft.com/office/drawing/2014/main" id="{81BFC051-F4A4-4172-92C5-9350BE962B64}"/>
                </a:ext>
              </a:extLst>
            </p:cNvPr>
            <p:cNvCxnSpPr>
              <a:cxnSpLocks/>
            </p:cNvCxnSpPr>
            <p:nvPr/>
          </p:nvCxnSpPr>
          <p:spPr>
            <a:xfrm>
              <a:off x="3648517" y="3747064"/>
              <a:ext cx="4894967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miter lim="800000"/>
              <a:headEnd type="arrow" w="med" len="med"/>
              <a:tailEnd type="arrow" w="med" len="med"/>
            </a:ln>
            <a:effectLst/>
          </p:spPr>
        </p:cxnSp>
        <p:sp>
          <p:nvSpPr>
            <p:cNvPr id="37" name="テキスト ボックス 34">
              <a:extLst>
                <a:ext uri="{FF2B5EF4-FFF2-40B4-BE49-F238E27FC236}">
                  <a16:creationId xmlns:a16="http://schemas.microsoft.com/office/drawing/2014/main" id="{E85A02E4-CFA8-406E-90F2-A38EC22D4E97}"/>
                </a:ext>
              </a:extLst>
            </p:cNvPr>
            <p:cNvSpPr txBox="1"/>
            <p:nvPr/>
          </p:nvSpPr>
          <p:spPr>
            <a:xfrm>
              <a:off x="5577269" y="3733001"/>
              <a:ext cx="10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Interact</a:t>
              </a:r>
              <a:endParaRPr kumimoji="1" lang="ja-JP" altLang="en-US" dirty="0">
                <a:latin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9" name="角丸四角形 21">
              <a:extLst>
                <a:ext uri="{FF2B5EF4-FFF2-40B4-BE49-F238E27FC236}">
                  <a16:creationId xmlns:a16="http://schemas.microsoft.com/office/drawing/2014/main" id="{7ED34172-299A-4064-B7AE-55A1571160EE}"/>
                </a:ext>
              </a:extLst>
            </p:cNvPr>
            <p:cNvSpPr/>
            <p:nvPr/>
          </p:nvSpPr>
          <p:spPr bwMode="auto">
            <a:xfrm>
              <a:off x="5050886" y="2785297"/>
              <a:ext cx="2078748" cy="707886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grpSp>
          <p:nvGrpSpPr>
            <p:cNvPr id="40" name="Group 44">
              <a:extLst>
                <a:ext uri="{FF2B5EF4-FFF2-40B4-BE49-F238E27FC236}">
                  <a16:creationId xmlns:a16="http://schemas.microsoft.com/office/drawing/2014/main" id="{F7C21190-A346-4B44-9486-EB9D0F7B5335}"/>
                </a:ext>
              </a:extLst>
            </p:cNvPr>
            <p:cNvGrpSpPr/>
            <p:nvPr/>
          </p:nvGrpSpPr>
          <p:grpSpPr>
            <a:xfrm>
              <a:off x="5147318" y="2889880"/>
              <a:ext cx="486738" cy="527762"/>
              <a:chOff x="3554788" y="2082553"/>
              <a:chExt cx="568045" cy="615987"/>
            </a:xfrm>
          </p:grpSpPr>
          <p:sp>
            <p:nvSpPr>
              <p:cNvPr id="41" name="Isosceles Triangle 45">
                <a:extLst>
                  <a:ext uri="{FF2B5EF4-FFF2-40B4-BE49-F238E27FC236}">
                    <a16:creationId xmlns:a16="http://schemas.microsoft.com/office/drawing/2014/main" id="{303B69B8-814D-4CE5-97E7-D1EF6E5803FF}"/>
                  </a:ext>
                </a:extLst>
              </p:cNvPr>
              <p:cNvSpPr/>
              <p:nvPr/>
            </p:nvSpPr>
            <p:spPr>
              <a:xfrm rot="16200000">
                <a:off x="3620077" y="2187099"/>
                <a:ext cx="447717" cy="386738"/>
              </a:xfrm>
              <a:prstGeom prst="triangle">
                <a:avLst/>
              </a:prstGeom>
              <a:noFill/>
              <a:ln w="3810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43" name="Oval 46">
                <a:extLst>
                  <a:ext uri="{FF2B5EF4-FFF2-40B4-BE49-F238E27FC236}">
                    <a16:creationId xmlns:a16="http://schemas.microsoft.com/office/drawing/2014/main" id="{3BFE5026-80E7-422F-89AD-EFAD33FBE77F}"/>
                  </a:ext>
                </a:extLst>
              </p:cNvPr>
              <p:cNvSpPr/>
              <p:nvPr/>
            </p:nvSpPr>
            <p:spPr>
              <a:xfrm>
                <a:off x="3944938" y="208255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44" name="Oval 47">
                <a:extLst>
                  <a:ext uri="{FF2B5EF4-FFF2-40B4-BE49-F238E27FC236}">
                    <a16:creationId xmlns:a16="http://schemas.microsoft.com/office/drawing/2014/main" id="{78E20DF9-7524-4EAB-B9C5-CD95639CE6E2}"/>
                  </a:ext>
                </a:extLst>
              </p:cNvPr>
              <p:cNvSpPr/>
              <p:nvPr/>
            </p:nvSpPr>
            <p:spPr>
              <a:xfrm>
                <a:off x="3554788" y="2291522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45" name="Oval 48">
                <a:extLst>
                  <a:ext uri="{FF2B5EF4-FFF2-40B4-BE49-F238E27FC236}">
                    <a16:creationId xmlns:a16="http://schemas.microsoft.com/office/drawing/2014/main" id="{C8C9C2DF-3D35-4170-940F-083CBE8E9457}"/>
                  </a:ext>
                </a:extLst>
              </p:cNvPr>
              <p:cNvSpPr/>
              <p:nvPr/>
            </p:nvSpPr>
            <p:spPr>
              <a:xfrm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sp>
          <p:nvSpPr>
            <p:cNvPr id="46" name="テキスト ボックス 23">
              <a:extLst>
                <a:ext uri="{FF2B5EF4-FFF2-40B4-BE49-F238E27FC236}">
                  <a16:creationId xmlns:a16="http://schemas.microsoft.com/office/drawing/2014/main" id="{6AECE407-05A7-436A-BB46-FFA418073DA1}"/>
                </a:ext>
              </a:extLst>
            </p:cNvPr>
            <p:cNvSpPr txBox="1"/>
            <p:nvPr/>
          </p:nvSpPr>
          <p:spPr>
            <a:xfrm>
              <a:off x="5563716" y="2785297"/>
              <a:ext cx="17009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WoT Thing</a:t>
              </a:r>
            </a:p>
            <a:p>
              <a:r>
                <a:rPr kumimoji="1" lang="en-US" altLang="ja-JP" b="1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Description</a:t>
              </a:r>
              <a:endParaRPr kumimoji="1" lang="ja-JP" altLang="en-US" b="1" dirty="0">
                <a:solidFill>
                  <a:schemeClr val="bg1"/>
                </a:solidFill>
                <a:latin typeface="Noto Sans" panose="020B0502040504020204" pitchFamily="34"/>
                <a:cs typeface="Noto Sans" panose="020B0502040504020204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364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284072B-C1BB-4C9B-8546-915140F59FB1}"/>
              </a:ext>
            </a:extLst>
          </p:cNvPr>
          <p:cNvSpPr/>
          <p:nvPr/>
        </p:nvSpPr>
        <p:spPr>
          <a:xfrm>
            <a:off x="0" y="2614863"/>
            <a:ext cx="12192000" cy="202130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" panose="020B0502040504020204" pitchFamily="34"/>
              <a:ea typeface="メイリオ" panose="020B0604030504040204" pitchFamily="50" charset="-128"/>
              <a:cs typeface="Noto Sans" panose="020B0502040504020204" pitchFamily="34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CC5A6FC1-F262-482C-BDA9-E96F13F6599C}"/>
              </a:ext>
            </a:extLst>
          </p:cNvPr>
          <p:cNvSpPr/>
          <p:nvPr/>
        </p:nvSpPr>
        <p:spPr>
          <a:xfrm>
            <a:off x="465987" y="3271069"/>
            <a:ext cx="2140990" cy="902709"/>
          </a:xfrm>
          <a:prstGeom prst="roundRect">
            <a:avLst/>
          </a:prstGeom>
          <a:solidFill>
            <a:srgbClr val="7F7F7F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72000" tIns="36000" rIns="72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Servient</a:t>
            </a: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DF9C56AB-C4F6-4706-A5E0-4D2808E96056}"/>
              </a:ext>
            </a:extLst>
          </p:cNvPr>
          <p:cNvSpPr/>
          <p:nvPr/>
        </p:nvSpPr>
        <p:spPr>
          <a:xfrm>
            <a:off x="5070057" y="3277238"/>
            <a:ext cx="2142467" cy="902709"/>
          </a:xfrm>
          <a:prstGeom prst="roundRect">
            <a:avLst/>
          </a:prstGeom>
          <a:solidFill>
            <a:srgbClr val="7F7F7F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72000" tIns="36000" rIns="72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Servient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8FF5839F-B632-415F-829C-CCBAB1E23D2B}"/>
              </a:ext>
            </a:extLst>
          </p:cNvPr>
          <p:cNvSpPr/>
          <p:nvPr/>
        </p:nvSpPr>
        <p:spPr>
          <a:xfrm>
            <a:off x="5158995" y="3728592"/>
            <a:ext cx="972025" cy="348866"/>
          </a:xfrm>
          <a:prstGeom prst="roundRect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Exposed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Thing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メイリオ" panose="020B0604030504040204" pitchFamily="50" charset="-128"/>
              <a:cs typeface="Noto Sans" panose="020B0502040504020204" pitchFamily="34"/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1D384AB7-0C5C-4C2C-9629-ADDC4A75AE02}"/>
              </a:ext>
            </a:extLst>
          </p:cNvPr>
          <p:cNvSpPr/>
          <p:nvPr/>
        </p:nvSpPr>
        <p:spPr>
          <a:xfrm>
            <a:off x="616361" y="3722423"/>
            <a:ext cx="1840242" cy="355035"/>
          </a:xfrm>
          <a:prstGeom prst="roundRect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Consumed Thing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メイリオ" panose="020B0604030504040204" pitchFamily="50" charset="-128"/>
              <a:cs typeface="Noto Sans" panose="020B0502040504020204" pitchFamily="34"/>
            </a:endParaRPr>
          </a:p>
        </p:txBody>
      </p:sp>
      <p:cxnSp>
        <p:nvCxnSpPr>
          <p:cNvPr id="38" name="Gerade Verbindung mit Pfeil 42">
            <a:extLst>
              <a:ext uri="{FF2B5EF4-FFF2-40B4-BE49-F238E27FC236}">
                <a16:creationId xmlns:a16="http://schemas.microsoft.com/office/drawing/2014/main" id="{A165D97E-8BCF-486A-A740-BE00B2822977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2393954" y="3903025"/>
            <a:ext cx="2765041" cy="9254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46" name="Down Arrow 40">
            <a:extLst>
              <a:ext uri="{FF2B5EF4-FFF2-40B4-BE49-F238E27FC236}">
                <a16:creationId xmlns:a16="http://schemas.microsoft.com/office/drawing/2014/main" id="{267832C6-A221-44E8-AA8F-92D2E2C57EFE}"/>
              </a:ext>
            </a:extLst>
          </p:cNvPr>
          <p:cNvSpPr/>
          <p:nvPr/>
        </p:nvSpPr>
        <p:spPr>
          <a:xfrm rot="5400000">
            <a:off x="4691804" y="3245251"/>
            <a:ext cx="354523" cy="418498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7" name="Down Arrow 40">
            <a:extLst>
              <a:ext uri="{FF2B5EF4-FFF2-40B4-BE49-F238E27FC236}">
                <a16:creationId xmlns:a16="http://schemas.microsoft.com/office/drawing/2014/main" id="{6B52E52C-E1C4-4AF5-93F2-B18408F89613}"/>
              </a:ext>
            </a:extLst>
          </p:cNvPr>
          <p:cNvSpPr/>
          <p:nvPr/>
        </p:nvSpPr>
        <p:spPr>
          <a:xfrm rot="5400000">
            <a:off x="2653470" y="3248665"/>
            <a:ext cx="354523" cy="418498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B20017C9-B809-4557-B304-F82524A7C2DA}"/>
              </a:ext>
            </a:extLst>
          </p:cNvPr>
          <p:cNvSpPr/>
          <p:nvPr/>
        </p:nvSpPr>
        <p:spPr>
          <a:xfrm>
            <a:off x="6159239" y="3730135"/>
            <a:ext cx="972025" cy="355035"/>
          </a:xfrm>
          <a:prstGeom prst="roundRect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Consumed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Thing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メイリオ" panose="020B0604030504040204" pitchFamily="50" charset="-128"/>
              <a:cs typeface="Noto Sans" panose="020B0502040504020204" pitchFamily="34"/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9FD8ECA4-5FA1-439D-B6E7-FBE212612831}"/>
              </a:ext>
            </a:extLst>
          </p:cNvPr>
          <p:cNvSpPr/>
          <p:nvPr/>
        </p:nvSpPr>
        <p:spPr>
          <a:xfrm>
            <a:off x="9601435" y="3271069"/>
            <a:ext cx="2140990" cy="902709"/>
          </a:xfrm>
          <a:prstGeom prst="roundRect">
            <a:avLst/>
          </a:prstGeom>
          <a:solidFill>
            <a:srgbClr val="7F7F7F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72000" tIns="36000" rIns="72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Servient</a:t>
            </a: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66F0460B-2EC7-4A54-A89E-EA1E88F3C627}"/>
              </a:ext>
            </a:extLst>
          </p:cNvPr>
          <p:cNvSpPr/>
          <p:nvPr/>
        </p:nvSpPr>
        <p:spPr>
          <a:xfrm>
            <a:off x="9753021" y="3722423"/>
            <a:ext cx="1840242" cy="355035"/>
          </a:xfrm>
          <a:prstGeom prst="roundRect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Exposed Thing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メイリオ" panose="020B0604030504040204" pitchFamily="50" charset="-128"/>
              <a:cs typeface="Noto Sans" panose="020B0502040504020204" pitchFamily="34"/>
            </a:endParaRPr>
          </a:p>
        </p:txBody>
      </p:sp>
      <p:sp>
        <p:nvSpPr>
          <p:cNvPr id="58" name="Down Arrow 40">
            <a:extLst>
              <a:ext uri="{FF2B5EF4-FFF2-40B4-BE49-F238E27FC236}">
                <a16:creationId xmlns:a16="http://schemas.microsoft.com/office/drawing/2014/main" id="{64E2ED38-AE19-4DB1-BE65-EEE19557E93D}"/>
              </a:ext>
            </a:extLst>
          </p:cNvPr>
          <p:cNvSpPr/>
          <p:nvPr/>
        </p:nvSpPr>
        <p:spPr>
          <a:xfrm rot="5400000">
            <a:off x="9223182" y="3239082"/>
            <a:ext cx="354523" cy="418498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9" name="Down Arrow 40">
            <a:extLst>
              <a:ext uri="{FF2B5EF4-FFF2-40B4-BE49-F238E27FC236}">
                <a16:creationId xmlns:a16="http://schemas.microsoft.com/office/drawing/2014/main" id="{48ABEE3C-D0FA-4251-831C-A1F8B6B0EDC0}"/>
              </a:ext>
            </a:extLst>
          </p:cNvPr>
          <p:cNvSpPr/>
          <p:nvPr/>
        </p:nvSpPr>
        <p:spPr>
          <a:xfrm rot="5400000">
            <a:off x="7207088" y="3222049"/>
            <a:ext cx="354523" cy="418498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60" name="Gerade Verbindung mit Pfeil 42">
            <a:extLst>
              <a:ext uri="{FF2B5EF4-FFF2-40B4-BE49-F238E27FC236}">
                <a16:creationId xmlns:a16="http://schemas.microsoft.com/office/drawing/2014/main" id="{8964598A-C159-43DB-81F7-1AD0AB732683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 flipV="1">
            <a:off x="7131264" y="3899941"/>
            <a:ext cx="2621757" cy="7712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D6EF15A-8F1E-4744-A256-94BAA68C44E4}"/>
              </a:ext>
            </a:extLst>
          </p:cNvPr>
          <p:cNvSpPr txBox="1"/>
          <p:nvPr/>
        </p:nvSpPr>
        <p:spPr>
          <a:xfrm>
            <a:off x="5357798" y="2836438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Intermediary</a:t>
            </a:r>
            <a:endParaRPr kumimoji="0" lang="ja-JP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2" name="テキスト ボックス 48">
            <a:extLst>
              <a:ext uri="{FF2B5EF4-FFF2-40B4-BE49-F238E27FC236}">
                <a16:creationId xmlns:a16="http://schemas.microsoft.com/office/drawing/2014/main" id="{899C66D3-94CF-4E82-B92D-8774A3EFCBBC}"/>
              </a:ext>
            </a:extLst>
          </p:cNvPr>
          <p:cNvSpPr txBox="1"/>
          <p:nvPr/>
        </p:nvSpPr>
        <p:spPr>
          <a:xfrm>
            <a:off x="10296205" y="283619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Thing</a:t>
            </a:r>
            <a:endParaRPr kumimoji="0" lang="ja-JP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3" name="テキスト ボックス 48">
            <a:extLst>
              <a:ext uri="{FF2B5EF4-FFF2-40B4-BE49-F238E27FC236}">
                <a16:creationId xmlns:a16="http://schemas.microsoft.com/office/drawing/2014/main" id="{47E826B1-C5DE-48D2-B780-981A75D4A075}"/>
              </a:ext>
            </a:extLst>
          </p:cNvPr>
          <p:cNvSpPr txBox="1"/>
          <p:nvPr/>
        </p:nvSpPr>
        <p:spPr>
          <a:xfrm>
            <a:off x="883098" y="2836195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Consumer</a:t>
            </a:r>
            <a:endParaRPr kumimoji="0" lang="ja-JP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EA5C6B17-CB4D-404E-9A62-94A72A0AB8CE}"/>
              </a:ext>
            </a:extLst>
          </p:cNvPr>
          <p:cNvGrpSpPr/>
          <p:nvPr/>
        </p:nvGrpSpPr>
        <p:grpSpPr>
          <a:xfrm>
            <a:off x="3026623" y="3139663"/>
            <a:ext cx="1818891" cy="617336"/>
            <a:chOff x="5050886" y="2913633"/>
            <a:chExt cx="2213820" cy="707886"/>
          </a:xfrm>
        </p:grpSpPr>
        <p:sp>
          <p:nvSpPr>
            <p:cNvPr id="65" name="角丸四角形 21">
              <a:extLst>
                <a:ext uri="{FF2B5EF4-FFF2-40B4-BE49-F238E27FC236}">
                  <a16:creationId xmlns:a16="http://schemas.microsoft.com/office/drawing/2014/main" id="{576996EE-CB56-4FAB-9287-9B314D21D3D3}"/>
                </a:ext>
              </a:extLst>
            </p:cNvPr>
            <p:cNvSpPr/>
            <p:nvPr/>
          </p:nvSpPr>
          <p:spPr bwMode="auto">
            <a:xfrm>
              <a:off x="5050886" y="2913633"/>
              <a:ext cx="2078748" cy="707886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grpSp>
          <p:nvGrpSpPr>
            <p:cNvPr id="66" name="Group 44">
              <a:extLst>
                <a:ext uri="{FF2B5EF4-FFF2-40B4-BE49-F238E27FC236}">
                  <a16:creationId xmlns:a16="http://schemas.microsoft.com/office/drawing/2014/main" id="{6B13013A-F933-48CE-B02E-ED5D36E52AE7}"/>
                </a:ext>
              </a:extLst>
            </p:cNvPr>
            <p:cNvGrpSpPr/>
            <p:nvPr/>
          </p:nvGrpSpPr>
          <p:grpSpPr>
            <a:xfrm>
              <a:off x="5147318" y="3018216"/>
              <a:ext cx="486738" cy="527762"/>
              <a:chOff x="3554788" y="2082553"/>
              <a:chExt cx="568045" cy="615987"/>
            </a:xfrm>
          </p:grpSpPr>
          <p:sp>
            <p:nvSpPr>
              <p:cNvPr id="68" name="Isosceles Triangle 45">
                <a:extLst>
                  <a:ext uri="{FF2B5EF4-FFF2-40B4-BE49-F238E27FC236}">
                    <a16:creationId xmlns:a16="http://schemas.microsoft.com/office/drawing/2014/main" id="{A2B83429-04E4-4D3F-9131-50BA19E70011}"/>
                  </a:ext>
                </a:extLst>
              </p:cNvPr>
              <p:cNvSpPr/>
              <p:nvPr/>
            </p:nvSpPr>
            <p:spPr>
              <a:xfrm rot="16200000">
                <a:off x="3620077" y="2187099"/>
                <a:ext cx="447717" cy="386738"/>
              </a:xfrm>
              <a:prstGeom prst="triangle">
                <a:avLst/>
              </a:prstGeom>
              <a:noFill/>
              <a:ln w="3810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69" name="Oval 46">
                <a:extLst>
                  <a:ext uri="{FF2B5EF4-FFF2-40B4-BE49-F238E27FC236}">
                    <a16:creationId xmlns:a16="http://schemas.microsoft.com/office/drawing/2014/main" id="{A6432F8F-C941-4FBC-9541-52745ECB77EE}"/>
                  </a:ext>
                </a:extLst>
              </p:cNvPr>
              <p:cNvSpPr/>
              <p:nvPr/>
            </p:nvSpPr>
            <p:spPr>
              <a:xfrm>
                <a:off x="3944938" y="208255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70" name="Oval 47">
                <a:extLst>
                  <a:ext uri="{FF2B5EF4-FFF2-40B4-BE49-F238E27FC236}">
                    <a16:creationId xmlns:a16="http://schemas.microsoft.com/office/drawing/2014/main" id="{2669B580-C4F9-4E3F-86AE-5D7EAD3372C4}"/>
                  </a:ext>
                </a:extLst>
              </p:cNvPr>
              <p:cNvSpPr/>
              <p:nvPr/>
            </p:nvSpPr>
            <p:spPr>
              <a:xfrm>
                <a:off x="3554788" y="2291522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71" name="Oval 48">
                <a:extLst>
                  <a:ext uri="{FF2B5EF4-FFF2-40B4-BE49-F238E27FC236}">
                    <a16:creationId xmlns:a16="http://schemas.microsoft.com/office/drawing/2014/main" id="{49C91B1B-BA42-49E0-A1EF-6A44215E3C46}"/>
                  </a:ext>
                </a:extLst>
              </p:cNvPr>
              <p:cNvSpPr/>
              <p:nvPr/>
            </p:nvSpPr>
            <p:spPr>
              <a:xfrm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sp>
          <p:nvSpPr>
            <p:cNvPr id="67" name="テキスト ボックス 23">
              <a:extLst>
                <a:ext uri="{FF2B5EF4-FFF2-40B4-BE49-F238E27FC236}">
                  <a16:creationId xmlns:a16="http://schemas.microsoft.com/office/drawing/2014/main" id="{D6ED8DA0-566C-43B7-A920-348F2060A8DB}"/>
                </a:ext>
              </a:extLst>
            </p:cNvPr>
            <p:cNvSpPr txBox="1"/>
            <p:nvPr/>
          </p:nvSpPr>
          <p:spPr>
            <a:xfrm>
              <a:off x="5563716" y="2913633"/>
              <a:ext cx="1700990" cy="670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WoT Thing</a:t>
              </a:r>
            </a:p>
            <a:p>
              <a:r>
                <a:rPr kumimoji="1" lang="en-US" altLang="ja-JP" sz="1600" b="1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Description</a:t>
              </a:r>
              <a:endParaRPr kumimoji="1" lang="ja-JP" altLang="en-US" sz="1600" b="1" dirty="0">
                <a:solidFill>
                  <a:schemeClr val="bg1"/>
                </a:solidFill>
                <a:latin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C8594F78-9DB1-47D6-823D-31AA5CFC4480}"/>
              </a:ext>
            </a:extLst>
          </p:cNvPr>
          <p:cNvGrpSpPr/>
          <p:nvPr/>
        </p:nvGrpSpPr>
        <p:grpSpPr>
          <a:xfrm>
            <a:off x="7590134" y="3144796"/>
            <a:ext cx="1818891" cy="617336"/>
            <a:chOff x="5050886" y="2913633"/>
            <a:chExt cx="2213820" cy="707886"/>
          </a:xfrm>
        </p:grpSpPr>
        <p:sp>
          <p:nvSpPr>
            <p:cNvPr id="73" name="角丸四角形 21">
              <a:extLst>
                <a:ext uri="{FF2B5EF4-FFF2-40B4-BE49-F238E27FC236}">
                  <a16:creationId xmlns:a16="http://schemas.microsoft.com/office/drawing/2014/main" id="{11C1C594-F34D-4D77-9703-888279326449}"/>
                </a:ext>
              </a:extLst>
            </p:cNvPr>
            <p:cNvSpPr/>
            <p:nvPr/>
          </p:nvSpPr>
          <p:spPr bwMode="auto">
            <a:xfrm>
              <a:off x="5050886" y="2913633"/>
              <a:ext cx="2078748" cy="707886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grpSp>
          <p:nvGrpSpPr>
            <p:cNvPr id="74" name="Group 44">
              <a:extLst>
                <a:ext uri="{FF2B5EF4-FFF2-40B4-BE49-F238E27FC236}">
                  <a16:creationId xmlns:a16="http://schemas.microsoft.com/office/drawing/2014/main" id="{85C1C00E-BA1E-4B72-B708-35A7121A7495}"/>
                </a:ext>
              </a:extLst>
            </p:cNvPr>
            <p:cNvGrpSpPr/>
            <p:nvPr/>
          </p:nvGrpSpPr>
          <p:grpSpPr>
            <a:xfrm>
              <a:off x="5147318" y="3018216"/>
              <a:ext cx="486738" cy="527762"/>
              <a:chOff x="3554788" y="2082553"/>
              <a:chExt cx="568045" cy="615987"/>
            </a:xfrm>
          </p:grpSpPr>
          <p:sp>
            <p:nvSpPr>
              <p:cNvPr id="76" name="Isosceles Triangle 45">
                <a:extLst>
                  <a:ext uri="{FF2B5EF4-FFF2-40B4-BE49-F238E27FC236}">
                    <a16:creationId xmlns:a16="http://schemas.microsoft.com/office/drawing/2014/main" id="{A5AD9C53-B003-496A-A969-B427C9DF223B}"/>
                  </a:ext>
                </a:extLst>
              </p:cNvPr>
              <p:cNvSpPr/>
              <p:nvPr/>
            </p:nvSpPr>
            <p:spPr>
              <a:xfrm rot="16200000">
                <a:off x="3620077" y="2187099"/>
                <a:ext cx="447717" cy="386738"/>
              </a:xfrm>
              <a:prstGeom prst="triangle">
                <a:avLst/>
              </a:prstGeom>
              <a:noFill/>
              <a:ln w="3810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77" name="Oval 46">
                <a:extLst>
                  <a:ext uri="{FF2B5EF4-FFF2-40B4-BE49-F238E27FC236}">
                    <a16:creationId xmlns:a16="http://schemas.microsoft.com/office/drawing/2014/main" id="{4973CDCB-C49B-4CAC-89B7-5C192E014BE8}"/>
                  </a:ext>
                </a:extLst>
              </p:cNvPr>
              <p:cNvSpPr/>
              <p:nvPr/>
            </p:nvSpPr>
            <p:spPr>
              <a:xfrm>
                <a:off x="3944938" y="208255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78" name="Oval 47">
                <a:extLst>
                  <a:ext uri="{FF2B5EF4-FFF2-40B4-BE49-F238E27FC236}">
                    <a16:creationId xmlns:a16="http://schemas.microsoft.com/office/drawing/2014/main" id="{644EDF4C-0F4E-4399-845B-CC9E6636D12D}"/>
                  </a:ext>
                </a:extLst>
              </p:cNvPr>
              <p:cNvSpPr/>
              <p:nvPr/>
            </p:nvSpPr>
            <p:spPr>
              <a:xfrm>
                <a:off x="3554788" y="2291522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79" name="Oval 48">
                <a:extLst>
                  <a:ext uri="{FF2B5EF4-FFF2-40B4-BE49-F238E27FC236}">
                    <a16:creationId xmlns:a16="http://schemas.microsoft.com/office/drawing/2014/main" id="{D82B2946-86C3-4CD9-91EE-F31A441E6886}"/>
                  </a:ext>
                </a:extLst>
              </p:cNvPr>
              <p:cNvSpPr/>
              <p:nvPr/>
            </p:nvSpPr>
            <p:spPr>
              <a:xfrm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sp>
          <p:nvSpPr>
            <p:cNvPr id="75" name="テキスト ボックス 23">
              <a:extLst>
                <a:ext uri="{FF2B5EF4-FFF2-40B4-BE49-F238E27FC236}">
                  <a16:creationId xmlns:a16="http://schemas.microsoft.com/office/drawing/2014/main" id="{8767B2DA-DA31-44E7-B0FB-0EDFFE81569B}"/>
                </a:ext>
              </a:extLst>
            </p:cNvPr>
            <p:cNvSpPr txBox="1"/>
            <p:nvPr/>
          </p:nvSpPr>
          <p:spPr>
            <a:xfrm>
              <a:off x="5563716" y="2913633"/>
              <a:ext cx="1700990" cy="670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WoT Thing</a:t>
              </a:r>
            </a:p>
            <a:p>
              <a:r>
                <a:rPr kumimoji="1" lang="en-US" altLang="ja-JP" sz="1600" b="1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Description</a:t>
              </a:r>
              <a:endParaRPr kumimoji="1" lang="ja-JP" altLang="en-US" sz="1600" b="1" dirty="0">
                <a:solidFill>
                  <a:schemeClr val="bg1"/>
                </a:solidFill>
                <a:latin typeface="Noto Sans" panose="020B0502040504020204" pitchFamily="34"/>
                <a:cs typeface="Noto Sans" panose="020B0502040504020204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577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E4C9375-48E1-4422-A822-537FF10D8769}"/>
              </a:ext>
            </a:extLst>
          </p:cNvPr>
          <p:cNvSpPr/>
          <p:nvPr/>
        </p:nvSpPr>
        <p:spPr>
          <a:xfrm>
            <a:off x="0" y="1660732"/>
            <a:ext cx="12192000" cy="3536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873C059-730D-4FA4-930B-53355AFB35D6}"/>
              </a:ext>
            </a:extLst>
          </p:cNvPr>
          <p:cNvGrpSpPr/>
          <p:nvPr/>
        </p:nvGrpSpPr>
        <p:grpSpPr>
          <a:xfrm>
            <a:off x="2033489" y="1862268"/>
            <a:ext cx="8125022" cy="3133465"/>
            <a:chOff x="467544" y="1690347"/>
            <a:chExt cx="8125022" cy="3133465"/>
          </a:xfrm>
        </p:grpSpPr>
        <p:sp>
          <p:nvSpPr>
            <p:cNvPr id="123" name="Down Arrow 40">
              <a:extLst>
                <a:ext uri="{FF2B5EF4-FFF2-40B4-BE49-F238E27FC236}">
                  <a16:creationId xmlns:a16="http://schemas.microsoft.com/office/drawing/2014/main" id="{C91DDAF3-44B1-4040-8A49-6A9BF1972DFF}"/>
                </a:ext>
              </a:extLst>
            </p:cNvPr>
            <p:cNvSpPr/>
            <p:nvPr/>
          </p:nvSpPr>
          <p:spPr>
            <a:xfrm rot="8569733">
              <a:off x="6737303" y="2201613"/>
              <a:ext cx="324000" cy="11442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kern="0">
                <a:solidFill>
                  <a:prstClr val="white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24" name="Down Arrow 40">
              <a:extLst>
                <a:ext uri="{FF2B5EF4-FFF2-40B4-BE49-F238E27FC236}">
                  <a16:creationId xmlns:a16="http://schemas.microsoft.com/office/drawing/2014/main" id="{2FDD3FA6-E3ED-48C7-A7F6-B5B1DE7D2B9D}"/>
                </a:ext>
              </a:extLst>
            </p:cNvPr>
            <p:cNvSpPr/>
            <p:nvPr/>
          </p:nvSpPr>
          <p:spPr>
            <a:xfrm rot="8569733">
              <a:off x="6756395" y="3230551"/>
              <a:ext cx="324000" cy="11442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kern="0">
                <a:solidFill>
                  <a:prstClr val="white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25" name="Down Arrow 40">
              <a:extLst>
                <a:ext uri="{FF2B5EF4-FFF2-40B4-BE49-F238E27FC236}">
                  <a16:creationId xmlns:a16="http://schemas.microsoft.com/office/drawing/2014/main" id="{58D736F0-B139-450F-BCE6-3FD7E75C31C3}"/>
                </a:ext>
              </a:extLst>
            </p:cNvPr>
            <p:cNvSpPr/>
            <p:nvPr/>
          </p:nvSpPr>
          <p:spPr>
            <a:xfrm rot="8569733">
              <a:off x="3431679" y="2734742"/>
              <a:ext cx="324000" cy="11442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kern="0">
                <a:solidFill>
                  <a:prstClr val="white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cxnSp>
          <p:nvCxnSpPr>
            <p:cNvPr id="126" name="直線矢印コネクタ 36">
              <a:extLst>
                <a:ext uri="{FF2B5EF4-FFF2-40B4-BE49-F238E27FC236}">
                  <a16:creationId xmlns:a16="http://schemas.microsoft.com/office/drawing/2014/main" id="{B020FA3C-DE64-4C03-92DB-8A1E1E3801FE}"/>
                </a:ext>
              </a:extLst>
            </p:cNvPr>
            <p:cNvCxnSpPr>
              <a:cxnSpLocks/>
              <a:endCxn id="160" idx="1"/>
            </p:cNvCxnSpPr>
            <p:nvPr/>
          </p:nvCxnSpPr>
          <p:spPr>
            <a:xfrm flipV="1">
              <a:off x="3407770" y="1995750"/>
              <a:ext cx="2243329" cy="534446"/>
            </a:xfrm>
            <a:prstGeom prst="straightConnector1">
              <a:avLst/>
            </a:prstGeom>
            <a:noFill/>
            <a:ln w="9525" cap="flat" cmpd="sng" algn="ctr">
              <a:solidFill>
                <a:srgbClr val="EB780A"/>
              </a:solidFill>
              <a:prstDash val="lgDash"/>
              <a:tailEnd type="triangle"/>
            </a:ln>
            <a:effectLst/>
          </p:spPr>
        </p:cxnSp>
        <p:cxnSp>
          <p:nvCxnSpPr>
            <p:cNvPr id="127" name="直線矢印コネクタ 37">
              <a:extLst>
                <a:ext uri="{FF2B5EF4-FFF2-40B4-BE49-F238E27FC236}">
                  <a16:creationId xmlns:a16="http://schemas.microsoft.com/office/drawing/2014/main" id="{6101DB34-41FF-424C-9E37-86C4A28222A3}"/>
                </a:ext>
              </a:extLst>
            </p:cNvPr>
            <p:cNvCxnSpPr>
              <a:cxnSpLocks/>
              <a:endCxn id="168" idx="1"/>
            </p:cNvCxnSpPr>
            <p:nvPr/>
          </p:nvCxnSpPr>
          <p:spPr>
            <a:xfrm>
              <a:off x="3407770" y="2530196"/>
              <a:ext cx="2272598" cy="493857"/>
            </a:xfrm>
            <a:prstGeom prst="straightConnector1">
              <a:avLst/>
            </a:prstGeom>
            <a:noFill/>
            <a:ln w="9525" cap="flat" cmpd="sng" algn="ctr">
              <a:solidFill>
                <a:srgbClr val="EB780A"/>
              </a:solidFill>
              <a:prstDash val="lgDash"/>
              <a:tailEnd type="triangle"/>
            </a:ln>
            <a:effectLst/>
          </p:spPr>
        </p:cxnSp>
        <p:sp>
          <p:nvSpPr>
            <p:cNvPr id="128" name="四角形: メモ 40">
              <a:extLst>
                <a:ext uri="{FF2B5EF4-FFF2-40B4-BE49-F238E27FC236}">
                  <a16:creationId xmlns:a16="http://schemas.microsoft.com/office/drawing/2014/main" id="{94E4F122-5E88-4E5B-A821-AB4EB8BFB024}"/>
                </a:ext>
              </a:extLst>
            </p:cNvPr>
            <p:cNvSpPr/>
            <p:nvPr/>
          </p:nvSpPr>
          <p:spPr>
            <a:xfrm>
              <a:off x="7277870" y="2191099"/>
              <a:ext cx="1199052" cy="653444"/>
            </a:xfrm>
            <a:prstGeom prst="foldedCorner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tIns="0" rIns="0" bIns="0" rtlCol="0" anchor="b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Other</a:t>
              </a:r>
            </a:p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resources</a:t>
              </a:r>
              <a:endParaRPr kumimoji="0" lang="ja-JP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ＭＳ Ｐゴシック" panose="020B0600070205080204" pitchFamily="50" charset="-128"/>
                <a:cs typeface="Noto Sans" panose="020B0502040504020204" pitchFamily="34"/>
              </a:endParaRPr>
            </a:p>
          </p:txBody>
        </p:sp>
        <p:cxnSp>
          <p:nvCxnSpPr>
            <p:cNvPr id="129" name="直線矢印コネクタ 42">
              <a:extLst>
                <a:ext uri="{FF2B5EF4-FFF2-40B4-BE49-F238E27FC236}">
                  <a16:creationId xmlns:a16="http://schemas.microsoft.com/office/drawing/2014/main" id="{14131EE2-9C21-4F38-9BDC-A117383A8AF9}"/>
                </a:ext>
              </a:extLst>
            </p:cNvPr>
            <p:cNvCxnSpPr>
              <a:cxnSpLocks/>
              <a:endCxn id="128" idx="1"/>
            </p:cNvCxnSpPr>
            <p:nvPr/>
          </p:nvCxnSpPr>
          <p:spPr>
            <a:xfrm flipV="1">
              <a:off x="3407770" y="2517821"/>
              <a:ext cx="3870100" cy="12376"/>
            </a:xfrm>
            <a:prstGeom prst="straightConnector1">
              <a:avLst/>
            </a:prstGeom>
            <a:noFill/>
            <a:ln w="9525" cap="flat" cmpd="sng" algn="ctr">
              <a:solidFill>
                <a:srgbClr val="EB780A"/>
              </a:solidFill>
              <a:prstDash val="lgDash"/>
              <a:tailEnd type="triangle"/>
            </a:ln>
            <a:effectLst/>
          </p:spPr>
        </p:cxnSp>
        <p:sp>
          <p:nvSpPr>
            <p:cNvPr id="130" name="角丸四角形 6">
              <a:extLst>
                <a:ext uri="{FF2B5EF4-FFF2-40B4-BE49-F238E27FC236}">
                  <a16:creationId xmlns:a16="http://schemas.microsoft.com/office/drawing/2014/main" id="{E723A021-5C92-4DDB-AB6C-A261A60B901B}"/>
                </a:ext>
              </a:extLst>
            </p:cNvPr>
            <p:cNvSpPr/>
            <p:nvPr/>
          </p:nvSpPr>
          <p:spPr bwMode="auto">
            <a:xfrm>
              <a:off x="7152566" y="3096536"/>
              <a:ext cx="1440000" cy="720000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b="1" kern="0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 B</a:t>
              </a:r>
            </a:p>
          </p:txBody>
        </p:sp>
        <p:sp>
          <p:nvSpPr>
            <p:cNvPr id="131" name="角丸四角形 6">
              <a:extLst>
                <a:ext uri="{FF2B5EF4-FFF2-40B4-BE49-F238E27FC236}">
                  <a16:creationId xmlns:a16="http://schemas.microsoft.com/office/drawing/2014/main" id="{E31785F5-D324-4FD8-A78B-B2D4AE4B3A35}"/>
                </a:ext>
              </a:extLst>
            </p:cNvPr>
            <p:cNvSpPr/>
            <p:nvPr/>
          </p:nvSpPr>
          <p:spPr bwMode="auto">
            <a:xfrm>
              <a:off x="7152566" y="4103812"/>
              <a:ext cx="1440000" cy="720000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b="1" kern="0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 C</a:t>
              </a:r>
            </a:p>
          </p:txBody>
        </p:sp>
        <p:cxnSp>
          <p:nvCxnSpPr>
            <p:cNvPr id="132" name="コネクタ: カギ線 56">
              <a:extLst>
                <a:ext uri="{FF2B5EF4-FFF2-40B4-BE49-F238E27FC236}">
                  <a16:creationId xmlns:a16="http://schemas.microsoft.com/office/drawing/2014/main" id="{3807BDDF-33BD-4B78-8F50-4EA3F43A2187}"/>
                </a:ext>
              </a:extLst>
            </p:cNvPr>
            <p:cNvCxnSpPr>
              <a:stCxn id="147" idx="3"/>
              <a:endCxn id="130" idx="1"/>
            </p:cNvCxnSpPr>
            <p:nvPr/>
          </p:nvCxnSpPr>
          <p:spPr>
            <a:xfrm flipV="1">
              <a:off x="5251657" y="3456536"/>
              <a:ext cx="1900909" cy="520131"/>
            </a:xfrm>
            <a:prstGeom prst="bentConnector3">
              <a:avLst/>
            </a:prstGeom>
            <a:noFill/>
            <a:ln w="9525" cap="flat" cmpd="sng" algn="ctr">
              <a:solidFill>
                <a:srgbClr val="7F7F7F"/>
              </a:solidFill>
              <a:prstDash val="solid"/>
              <a:tailEnd type="triangle"/>
            </a:ln>
            <a:effectLst/>
          </p:spPr>
        </p:cxnSp>
        <p:cxnSp>
          <p:nvCxnSpPr>
            <p:cNvPr id="133" name="コネクタ: カギ線 57">
              <a:extLst>
                <a:ext uri="{FF2B5EF4-FFF2-40B4-BE49-F238E27FC236}">
                  <a16:creationId xmlns:a16="http://schemas.microsoft.com/office/drawing/2014/main" id="{D4193D10-8709-4B61-B562-EAF331773941}"/>
                </a:ext>
              </a:extLst>
            </p:cNvPr>
            <p:cNvCxnSpPr>
              <a:cxnSpLocks/>
              <a:stCxn id="147" idx="3"/>
              <a:endCxn id="131" idx="1"/>
            </p:cNvCxnSpPr>
            <p:nvPr/>
          </p:nvCxnSpPr>
          <p:spPr>
            <a:xfrm>
              <a:off x="5251657" y="3976667"/>
              <a:ext cx="1900909" cy="487145"/>
            </a:xfrm>
            <a:prstGeom prst="bentConnector3">
              <a:avLst/>
            </a:prstGeom>
            <a:noFill/>
            <a:ln w="9525" cap="flat" cmpd="sng" algn="ctr">
              <a:solidFill>
                <a:srgbClr val="7F7F7F"/>
              </a:solidFill>
              <a:prstDash val="solid"/>
              <a:tailEnd type="triangle"/>
            </a:ln>
            <a:effectLst/>
          </p:spPr>
        </p:cxnSp>
        <p:sp>
          <p:nvSpPr>
            <p:cNvPr id="134" name="四角形: メモ 135">
              <a:extLst>
                <a:ext uri="{FF2B5EF4-FFF2-40B4-BE49-F238E27FC236}">
                  <a16:creationId xmlns:a16="http://schemas.microsoft.com/office/drawing/2014/main" id="{8EFFEFFE-0BA0-4FDA-9AA2-6C72D9DC3B22}"/>
                </a:ext>
              </a:extLst>
            </p:cNvPr>
            <p:cNvSpPr/>
            <p:nvPr/>
          </p:nvSpPr>
          <p:spPr>
            <a:xfrm>
              <a:off x="7344572" y="2272362"/>
              <a:ext cx="1199052" cy="653444"/>
            </a:xfrm>
            <a:prstGeom prst="foldedCorner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lIns="0" tIns="0" rIns="0" bIns="0" rtlCol="0" anchor="b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Other</a:t>
              </a:r>
            </a:p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Resources</a:t>
              </a:r>
              <a:endParaRPr kumimoji="0" lang="ja-JP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ＭＳ Ｐゴシック" panose="020B0600070205080204" pitchFamily="50" charset="-128"/>
                <a:cs typeface="Noto Sans" panose="020B0502040504020204" pitchFamily="34"/>
              </a:endParaRPr>
            </a:p>
          </p:txBody>
        </p:sp>
        <p:sp>
          <p:nvSpPr>
            <p:cNvPr id="135" name="角丸四角形 6">
              <a:extLst>
                <a:ext uri="{FF2B5EF4-FFF2-40B4-BE49-F238E27FC236}">
                  <a16:creationId xmlns:a16="http://schemas.microsoft.com/office/drawing/2014/main" id="{D3850C22-E284-4BB1-AE0B-FE8E8A17B29A}"/>
                </a:ext>
              </a:extLst>
            </p:cNvPr>
            <p:cNvSpPr/>
            <p:nvPr/>
          </p:nvSpPr>
          <p:spPr bwMode="auto">
            <a:xfrm>
              <a:off x="467544" y="3616666"/>
              <a:ext cx="1440000" cy="720000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b="1" kern="0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Consumer</a:t>
              </a:r>
            </a:p>
          </p:txBody>
        </p:sp>
        <p:sp>
          <p:nvSpPr>
            <p:cNvPr id="138" name="Down Arrow 40">
              <a:extLst>
                <a:ext uri="{FF2B5EF4-FFF2-40B4-BE49-F238E27FC236}">
                  <a16:creationId xmlns:a16="http://schemas.microsoft.com/office/drawing/2014/main" id="{E237E5F1-506A-4A1C-A06D-801D4CC44296}"/>
                </a:ext>
              </a:extLst>
            </p:cNvPr>
            <p:cNvSpPr/>
            <p:nvPr/>
          </p:nvSpPr>
          <p:spPr>
            <a:xfrm rot="13030267" flipV="1">
              <a:off x="2082535" y="2579567"/>
              <a:ext cx="324000" cy="11442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kern="0">
                <a:solidFill>
                  <a:prstClr val="white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39" name="テキスト ボックス 140">
              <a:extLst>
                <a:ext uri="{FF2B5EF4-FFF2-40B4-BE49-F238E27FC236}">
                  <a16:creationId xmlns:a16="http://schemas.microsoft.com/office/drawing/2014/main" id="{DA2BBED2-A420-4ECD-82D1-EF0975947D05}"/>
                </a:ext>
              </a:extLst>
            </p:cNvPr>
            <p:cNvSpPr txBox="1"/>
            <p:nvPr/>
          </p:nvSpPr>
          <p:spPr>
            <a:xfrm>
              <a:off x="3352283" y="2034970"/>
              <a:ext cx="740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Links</a:t>
              </a:r>
              <a:endParaRPr lang="ja-JP" altLang="en-US" dirty="0">
                <a:solidFill>
                  <a:prstClr val="black"/>
                </a:solidFill>
                <a:latin typeface="Noto Sans" panose="020B0502040504020204" pitchFamily="34"/>
                <a:ea typeface="ＭＳ Ｐゴシック" panose="020B0600070205080204" pitchFamily="50" charset="-128"/>
                <a:cs typeface="Noto Sans" panose="020B0502040504020204" pitchFamily="34"/>
              </a:endParaRPr>
            </a:p>
          </p:txBody>
        </p:sp>
        <p:cxnSp>
          <p:nvCxnSpPr>
            <p:cNvPr id="142" name="Gerade Verbindung mit Pfeil 42">
              <a:extLst>
                <a:ext uri="{FF2B5EF4-FFF2-40B4-BE49-F238E27FC236}">
                  <a16:creationId xmlns:a16="http://schemas.microsoft.com/office/drawing/2014/main" id="{179C6B81-E0C9-484C-9D31-2FEDD3E4FCB3}"/>
                </a:ext>
              </a:extLst>
            </p:cNvPr>
            <p:cNvCxnSpPr>
              <a:cxnSpLocks/>
            </p:cNvCxnSpPr>
            <p:nvPr/>
          </p:nvCxnSpPr>
          <p:spPr>
            <a:xfrm>
              <a:off x="1893037" y="4123202"/>
              <a:ext cx="19186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143" name="Gerade Verbindung mit Pfeil 42">
              <a:extLst>
                <a:ext uri="{FF2B5EF4-FFF2-40B4-BE49-F238E27FC236}">
                  <a16:creationId xmlns:a16="http://schemas.microsoft.com/office/drawing/2014/main" id="{F69A6E48-D245-4582-B722-088CDB5B2975}"/>
                </a:ext>
              </a:extLst>
            </p:cNvPr>
            <p:cNvCxnSpPr>
              <a:cxnSpLocks/>
              <a:stCxn id="135" idx="3"/>
            </p:cNvCxnSpPr>
            <p:nvPr/>
          </p:nvCxnSpPr>
          <p:spPr>
            <a:xfrm flipV="1">
              <a:off x="1907544" y="3573579"/>
              <a:ext cx="5245022" cy="403087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144" name="Gerade Verbindung mit Pfeil 42">
              <a:extLst>
                <a:ext uri="{FF2B5EF4-FFF2-40B4-BE49-F238E27FC236}">
                  <a16:creationId xmlns:a16="http://schemas.microsoft.com/office/drawing/2014/main" id="{C11403D8-98E9-4750-9F44-64AC1F464A82}"/>
                </a:ext>
              </a:extLst>
            </p:cNvPr>
            <p:cNvCxnSpPr>
              <a:cxnSpLocks/>
            </p:cNvCxnSpPr>
            <p:nvPr/>
          </p:nvCxnSpPr>
          <p:spPr>
            <a:xfrm>
              <a:off x="1922051" y="4260207"/>
              <a:ext cx="5230515" cy="39864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miter lim="800000"/>
              <a:headEnd type="arrow" w="med" len="med"/>
              <a:tailEnd type="arrow" w="med" len="med"/>
            </a:ln>
            <a:effectLst/>
          </p:spPr>
        </p:cxnSp>
        <p:sp>
          <p:nvSpPr>
            <p:cNvPr id="145" name="テキスト ボックス 46">
              <a:extLst>
                <a:ext uri="{FF2B5EF4-FFF2-40B4-BE49-F238E27FC236}">
                  <a16:creationId xmlns:a16="http://schemas.microsoft.com/office/drawing/2014/main" id="{4A713892-25B5-4596-A5DE-368CCE1CE7B4}"/>
                </a:ext>
              </a:extLst>
            </p:cNvPr>
            <p:cNvSpPr txBox="1"/>
            <p:nvPr/>
          </p:nvSpPr>
          <p:spPr>
            <a:xfrm>
              <a:off x="5251737" y="3912254"/>
              <a:ext cx="1003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Related</a:t>
              </a:r>
              <a:endParaRPr lang="ja-JP" altLang="en-US" dirty="0">
                <a:solidFill>
                  <a:prstClr val="black"/>
                </a:solidFill>
                <a:latin typeface="Noto Sans" panose="020B0502040504020204" pitchFamily="34"/>
                <a:ea typeface="ＭＳ Ｐゴシック" panose="020B0600070205080204" pitchFamily="50" charset="-128"/>
                <a:cs typeface="Noto Sans" panose="020B0502040504020204" pitchFamily="34"/>
              </a:endParaRPr>
            </a:p>
          </p:txBody>
        </p:sp>
        <p:sp>
          <p:nvSpPr>
            <p:cNvPr id="147" name="角丸四角形 6">
              <a:extLst>
                <a:ext uri="{FF2B5EF4-FFF2-40B4-BE49-F238E27FC236}">
                  <a16:creationId xmlns:a16="http://schemas.microsoft.com/office/drawing/2014/main" id="{D1DF3755-5F14-4441-BBFC-E67B9B31D2F4}"/>
                </a:ext>
              </a:extLst>
            </p:cNvPr>
            <p:cNvSpPr/>
            <p:nvPr/>
          </p:nvSpPr>
          <p:spPr bwMode="auto">
            <a:xfrm>
              <a:off x="3811657" y="3616667"/>
              <a:ext cx="1440000" cy="720000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b="1" kern="0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 A</a:t>
              </a:r>
            </a:p>
          </p:txBody>
        </p:sp>
        <p:grpSp>
          <p:nvGrpSpPr>
            <p:cNvPr id="149" name="グループ化 102">
              <a:extLst>
                <a:ext uri="{FF2B5EF4-FFF2-40B4-BE49-F238E27FC236}">
                  <a16:creationId xmlns:a16="http://schemas.microsoft.com/office/drawing/2014/main" id="{7D52B61F-4CB8-4D6E-86D7-ADCCAA0F9555}"/>
                </a:ext>
              </a:extLst>
            </p:cNvPr>
            <p:cNvGrpSpPr/>
            <p:nvPr/>
          </p:nvGrpSpPr>
          <p:grpSpPr>
            <a:xfrm>
              <a:off x="2481702" y="2237226"/>
              <a:ext cx="937010" cy="594849"/>
              <a:chOff x="5392212" y="1671071"/>
              <a:chExt cx="1403138" cy="887435"/>
            </a:xfrm>
          </p:grpSpPr>
          <p:sp>
            <p:nvSpPr>
              <p:cNvPr id="150" name="角丸四角形 21">
                <a:extLst>
                  <a:ext uri="{FF2B5EF4-FFF2-40B4-BE49-F238E27FC236}">
                    <a16:creationId xmlns:a16="http://schemas.microsoft.com/office/drawing/2014/main" id="{E8EF9E8F-D335-4DA8-8F89-5F0E6479F572}"/>
                  </a:ext>
                </a:extLst>
              </p:cNvPr>
              <p:cNvSpPr/>
              <p:nvPr/>
            </p:nvSpPr>
            <p:spPr bwMode="auto">
              <a:xfrm>
                <a:off x="5392212" y="1671071"/>
                <a:ext cx="1391137" cy="887435"/>
              </a:xfrm>
              <a:prstGeom prst="foldedCorner">
                <a:avLst>
                  <a:gd name="adj" fmla="val 20194"/>
                </a:avLst>
              </a:prstGeom>
              <a:solidFill>
                <a:srgbClr val="EB780A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32000" tIns="14400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grpSp>
            <p:nvGrpSpPr>
              <p:cNvPr id="152" name="Group 44">
                <a:extLst>
                  <a:ext uri="{FF2B5EF4-FFF2-40B4-BE49-F238E27FC236}">
                    <a16:creationId xmlns:a16="http://schemas.microsoft.com/office/drawing/2014/main" id="{8BAACF36-8FA4-452D-AEC3-073A72008F1C}"/>
                  </a:ext>
                </a:extLst>
              </p:cNvPr>
              <p:cNvGrpSpPr/>
              <p:nvPr/>
            </p:nvGrpSpPr>
            <p:grpSpPr>
              <a:xfrm>
                <a:off x="5506487" y="1808145"/>
                <a:ext cx="592395" cy="642327"/>
                <a:chOff x="3589327" y="2082553"/>
                <a:chExt cx="568045" cy="615987"/>
              </a:xfrm>
            </p:grpSpPr>
            <p:sp>
              <p:nvSpPr>
                <p:cNvPr id="155" name="Isosceles Triangle 45">
                  <a:extLst>
                    <a:ext uri="{FF2B5EF4-FFF2-40B4-BE49-F238E27FC236}">
                      <a16:creationId xmlns:a16="http://schemas.microsoft.com/office/drawing/2014/main" id="{A43BE5D5-9F7C-4855-8961-8E0F139AF6D8}"/>
                    </a:ext>
                  </a:extLst>
                </p:cNvPr>
                <p:cNvSpPr/>
                <p:nvPr/>
              </p:nvSpPr>
              <p:spPr>
                <a:xfrm rot="16200000">
                  <a:off x="3654616" y="2187099"/>
                  <a:ext cx="447718" cy="386740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156" name="Oval 46">
                  <a:extLst>
                    <a:ext uri="{FF2B5EF4-FFF2-40B4-BE49-F238E27FC236}">
                      <a16:creationId xmlns:a16="http://schemas.microsoft.com/office/drawing/2014/main" id="{7E5FAD42-184B-4F66-93D5-D5277B999B73}"/>
                    </a:ext>
                  </a:extLst>
                </p:cNvPr>
                <p:cNvSpPr/>
                <p:nvPr/>
              </p:nvSpPr>
              <p:spPr>
                <a:xfrm>
                  <a:off x="3979477" y="2082553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157" name="Oval 47">
                  <a:extLst>
                    <a:ext uri="{FF2B5EF4-FFF2-40B4-BE49-F238E27FC236}">
                      <a16:creationId xmlns:a16="http://schemas.microsoft.com/office/drawing/2014/main" id="{067466F0-F460-46FC-A63E-F83D718BFE76}"/>
                    </a:ext>
                  </a:extLst>
                </p:cNvPr>
                <p:cNvSpPr/>
                <p:nvPr/>
              </p:nvSpPr>
              <p:spPr>
                <a:xfrm>
                  <a:off x="3589327" y="2291523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158" name="Oval 48">
                  <a:extLst>
                    <a:ext uri="{FF2B5EF4-FFF2-40B4-BE49-F238E27FC236}">
                      <a16:creationId xmlns:a16="http://schemas.microsoft.com/office/drawing/2014/main" id="{F68EFDCF-2C2A-4AF3-A20E-A3B81C63551C}"/>
                    </a:ext>
                  </a:extLst>
                </p:cNvPr>
                <p:cNvSpPr/>
                <p:nvPr/>
              </p:nvSpPr>
              <p:spPr>
                <a:xfrm>
                  <a:off x="3979477" y="2520646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</p:grpSp>
          <p:sp>
            <p:nvSpPr>
              <p:cNvPr id="154" name="テキスト ボックス 105">
                <a:extLst>
                  <a:ext uri="{FF2B5EF4-FFF2-40B4-BE49-F238E27FC236}">
                    <a16:creationId xmlns:a16="http://schemas.microsoft.com/office/drawing/2014/main" id="{3837AC9D-4220-4FEB-9BB2-C043AAC8FBD9}"/>
                  </a:ext>
                </a:extLst>
              </p:cNvPr>
              <p:cNvSpPr txBox="1"/>
              <p:nvPr/>
            </p:nvSpPr>
            <p:spPr>
              <a:xfrm>
                <a:off x="6062737" y="1703973"/>
                <a:ext cx="732613" cy="8052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TD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altLang="ja-JP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A</a:t>
                </a:r>
                <a:endParaRPr kumimoji="0" lang="ja-JP" alt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ＭＳ Ｐゴシック" panose="020B0600070205080204" pitchFamily="50" charset="-128"/>
                  <a:cs typeface="Noto Sans" panose="020B0502040504020204" pitchFamily="34"/>
                </a:endParaRPr>
              </a:p>
            </p:txBody>
          </p:sp>
        </p:grpSp>
        <p:grpSp>
          <p:nvGrpSpPr>
            <p:cNvPr id="159" name="グループ化 102">
              <a:extLst>
                <a:ext uri="{FF2B5EF4-FFF2-40B4-BE49-F238E27FC236}">
                  <a16:creationId xmlns:a16="http://schemas.microsoft.com/office/drawing/2014/main" id="{C6370A61-96F3-4D8E-805E-F3ADBF0798D2}"/>
                </a:ext>
              </a:extLst>
            </p:cNvPr>
            <p:cNvGrpSpPr/>
            <p:nvPr/>
          </p:nvGrpSpPr>
          <p:grpSpPr>
            <a:xfrm>
              <a:off x="5651102" y="1690347"/>
              <a:ext cx="937012" cy="610806"/>
              <a:chOff x="5392209" y="1659168"/>
              <a:chExt cx="1403141" cy="911243"/>
            </a:xfrm>
          </p:grpSpPr>
          <p:sp>
            <p:nvSpPr>
              <p:cNvPr id="160" name="角丸四角形 21">
                <a:extLst>
                  <a:ext uri="{FF2B5EF4-FFF2-40B4-BE49-F238E27FC236}">
                    <a16:creationId xmlns:a16="http://schemas.microsoft.com/office/drawing/2014/main" id="{3E8D9F69-F9ED-4520-805F-82E324F081B2}"/>
                  </a:ext>
                </a:extLst>
              </p:cNvPr>
              <p:cNvSpPr/>
              <p:nvPr/>
            </p:nvSpPr>
            <p:spPr bwMode="auto">
              <a:xfrm>
                <a:off x="5392209" y="1659168"/>
                <a:ext cx="1391137" cy="911243"/>
              </a:xfrm>
              <a:prstGeom prst="foldedCorner">
                <a:avLst>
                  <a:gd name="adj" fmla="val 20194"/>
                </a:avLst>
              </a:prstGeom>
              <a:solidFill>
                <a:srgbClr val="EB780A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32000" tIns="14400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grpSp>
            <p:nvGrpSpPr>
              <p:cNvPr id="161" name="Group 44">
                <a:extLst>
                  <a:ext uri="{FF2B5EF4-FFF2-40B4-BE49-F238E27FC236}">
                    <a16:creationId xmlns:a16="http://schemas.microsoft.com/office/drawing/2014/main" id="{AA228EB5-EC0E-4ACF-A549-2B4C9CCEE942}"/>
                  </a:ext>
                </a:extLst>
              </p:cNvPr>
              <p:cNvGrpSpPr/>
              <p:nvPr/>
            </p:nvGrpSpPr>
            <p:grpSpPr>
              <a:xfrm>
                <a:off x="5506487" y="1808145"/>
                <a:ext cx="592395" cy="642327"/>
                <a:chOff x="3589327" y="2082553"/>
                <a:chExt cx="568045" cy="615987"/>
              </a:xfrm>
            </p:grpSpPr>
            <p:sp>
              <p:nvSpPr>
                <p:cNvPr id="163" name="Isosceles Triangle 45">
                  <a:extLst>
                    <a:ext uri="{FF2B5EF4-FFF2-40B4-BE49-F238E27FC236}">
                      <a16:creationId xmlns:a16="http://schemas.microsoft.com/office/drawing/2014/main" id="{D020164E-BDEF-4D82-AEB3-C061334A8201}"/>
                    </a:ext>
                  </a:extLst>
                </p:cNvPr>
                <p:cNvSpPr/>
                <p:nvPr/>
              </p:nvSpPr>
              <p:spPr>
                <a:xfrm rot="16200000">
                  <a:off x="3654616" y="2187099"/>
                  <a:ext cx="447718" cy="386740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164" name="Oval 46">
                  <a:extLst>
                    <a:ext uri="{FF2B5EF4-FFF2-40B4-BE49-F238E27FC236}">
                      <a16:creationId xmlns:a16="http://schemas.microsoft.com/office/drawing/2014/main" id="{3EAA4A94-E533-477A-86D6-B5CCE2697D34}"/>
                    </a:ext>
                  </a:extLst>
                </p:cNvPr>
                <p:cNvSpPr/>
                <p:nvPr/>
              </p:nvSpPr>
              <p:spPr>
                <a:xfrm>
                  <a:off x="3979477" y="2082553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165" name="Oval 47">
                  <a:extLst>
                    <a:ext uri="{FF2B5EF4-FFF2-40B4-BE49-F238E27FC236}">
                      <a16:creationId xmlns:a16="http://schemas.microsoft.com/office/drawing/2014/main" id="{73FBB21E-03C4-4342-8E7F-3285D4553689}"/>
                    </a:ext>
                  </a:extLst>
                </p:cNvPr>
                <p:cNvSpPr/>
                <p:nvPr/>
              </p:nvSpPr>
              <p:spPr>
                <a:xfrm>
                  <a:off x="3589327" y="2291523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166" name="Oval 48">
                  <a:extLst>
                    <a:ext uri="{FF2B5EF4-FFF2-40B4-BE49-F238E27FC236}">
                      <a16:creationId xmlns:a16="http://schemas.microsoft.com/office/drawing/2014/main" id="{808E2926-B6BC-41DB-9FDA-270B6E078386}"/>
                    </a:ext>
                  </a:extLst>
                </p:cNvPr>
                <p:cNvSpPr/>
                <p:nvPr/>
              </p:nvSpPr>
              <p:spPr>
                <a:xfrm>
                  <a:off x="3979477" y="2520646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</p:grpSp>
          <p:sp>
            <p:nvSpPr>
              <p:cNvPr id="162" name="テキスト ボックス 105">
                <a:extLst>
                  <a:ext uri="{FF2B5EF4-FFF2-40B4-BE49-F238E27FC236}">
                    <a16:creationId xmlns:a16="http://schemas.microsoft.com/office/drawing/2014/main" id="{22BFCB62-6D36-447A-A158-67A7BA61D72A}"/>
                  </a:ext>
                </a:extLst>
              </p:cNvPr>
              <p:cNvSpPr txBox="1"/>
              <p:nvPr/>
            </p:nvSpPr>
            <p:spPr>
              <a:xfrm>
                <a:off x="6062737" y="1703972"/>
                <a:ext cx="732613" cy="80525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TD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altLang="ja-JP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B</a:t>
                </a:r>
                <a:endParaRPr kumimoji="0" lang="ja-JP" alt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ＭＳ Ｐゴシック" panose="020B0600070205080204" pitchFamily="50" charset="-128"/>
                  <a:cs typeface="Noto Sans" panose="020B0502040504020204" pitchFamily="34"/>
                </a:endParaRPr>
              </a:p>
            </p:txBody>
          </p:sp>
        </p:grpSp>
        <p:grpSp>
          <p:nvGrpSpPr>
            <p:cNvPr id="167" name="グループ化 102">
              <a:extLst>
                <a:ext uri="{FF2B5EF4-FFF2-40B4-BE49-F238E27FC236}">
                  <a16:creationId xmlns:a16="http://schemas.microsoft.com/office/drawing/2014/main" id="{E684CB2B-0212-47B2-9932-27A61A08CF4D}"/>
                </a:ext>
              </a:extLst>
            </p:cNvPr>
            <p:cNvGrpSpPr/>
            <p:nvPr/>
          </p:nvGrpSpPr>
          <p:grpSpPr>
            <a:xfrm>
              <a:off x="5680371" y="2718651"/>
              <a:ext cx="937010" cy="610804"/>
              <a:chOff x="5392212" y="1659169"/>
              <a:chExt cx="1403138" cy="911240"/>
            </a:xfrm>
          </p:grpSpPr>
          <p:sp>
            <p:nvSpPr>
              <p:cNvPr id="168" name="角丸四角形 21">
                <a:extLst>
                  <a:ext uri="{FF2B5EF4-FFF2-40B4-BE49-F238E27FC236}">
                    <a16:creationId xmlns:a16="http://schemas.microsoft.com/office/drawing/2014/main" id="{8400584A-4AEC-4836-AE77-D95B8F6C5C42}"/>
                  </a:ext>
                </a:extLst>
              </p:cNvPr>
              <p:cNvSpPr/>
              <p:nvPr/>
            </p:nvSpPr>
            <p:spPr bwMode="auto">
              <a:xfrm>
                <a:off x="5392212" y="1659169"/>
                <a:ext cx="1391137" cy="911240"/>
              </a:xfrm>
              <a:prstGeom prst="foldedCorner">
                <a:avLst>
                  <a:gd name="adj" fmla="val 20194"/>
                </a:avLst>
              </a:prstGeom>
              <a:solidFill>
                <a:srgbClr val="EB780A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32000" tIns="14400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grpSp>
            <p:nvGrpSpPr>
              <p:cNvPr id="169" name="Group 44">
                <a:extLst>
                  <a:ext uri="{FF2B5EF4-FFF2-40B4-BE49-F238E27FC236}">
                    <a16:creationId xmlns:a16="http://schemas.microsoft.com/office/drawing/2014/main" id="{A0ECBE69-20A0-4410-B5EB-99F995142D45}"/>
                  </a:ext>
                </a:extLst>
              </p:cNvPr>
              <p:cNvGrpSpPr/>
              <p:nvPr/>
            </p:nvGrpSpPr>
            <p:grpSpPr>
              <a:xfrm>
                <a:off x="5506487" y="1808145"/>
                <a:ext cx="592395" cy="642327"/>
                <a:chOff x="3589327" y="2082553"/>
                <a:chExt cx="568045" cy="615987"/>
              </a:xfrm>
            </p:grpSpPr>
            <p:sp>
              <p:nvSpPr>
                <p:cNvPr id="171" name="Isosceles Triangle 45">
                  <a:extLst>
                    <a:ext uri="{FF2B5EF4-FFF2-40B4-BE49-F238E27FC236}">
                      <a16:creationId xmlns:a16="http://schemas.microsoft.com/office/drawing/2014/main" id="{37C86E06-AA72-44D7-8E6B-09D97A7700AC}"/>
                    </a:ext>
                  </a:extLst>
                </p:cNvPr>
                <p:cNvSpPr/>
                <p:nvPr/>
              </p:nvSpPr>
              <p:spPr>
                <a:xfrm rot="16200000">
                  <a:off x="3654616" y="2187099"/>
                  <a:ext cx="447718" cy="386740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172" name="Oval 46">
                  <a:extLst>
                    <a:ext uri="{FF2B5EF4-FFF2-40B4-BE49-F238E27FC236}">
                      <a16:creationId xmlns:a16="http://schemas.microsoft.com/office/drawing/2014/main" id="{E71C82CA-D0EA-4208-BBD4-D0CFBD58AF09}"/>
                    </a:ext>
                  </a:extLst>
                </p:cNvPr>
                <p:cNvSpPr/>
                <p:nvPr/>
              </p:nvSpPr>
              <p:spPr>
                <a:xfrm>
                  <a:off x="3979477" y="2082553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173" name="Oval 47">
                  <a:extLst>
                    <a:ext uri="{FF2B5EF4-FFF2-40B4-BE49-F238E27FC236}">
                      <a16:creationId xmlns:a16="http://schemas.microsoft.com/office/drawing/2014/main" id="{35B56199-FC76-476F-B561-2ED4C9FC77D9}"/>
                    </a:ext>
                  </a:extLst>
                </p:cNvPr>
                <p:cNvSpPr/>
                <p:nvPr/>
              </p:nvSpPr>
              <p:spPr>
                <a:xfrm>
                  <a:off x="3589327" y="2291523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174" name="Oval 48">
                  <a:extLst>
                    <a:ext uri="{FF2B5EF4-FFF2-40B4-BE49-F238E27FC236}">
                      <a16:creationId xmlns:a16="http://schemas.microsoft.com/office/drawing/2014/main" id="{419FF181-AAE0-4BE8-805F-7597A15522B5}"/>
                    </a:ext>
                  </a:extLst>
                </p:cNvPr>
                <p:cNvSpPr/>
                <p:nvPr/>
              </p:nvSpPr>
              <p:spPr>
                <a:xfrm>
                  <a:off x="3979477" y="2520646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</p:grpSp>
          <p:sp>
            <p:nvSpPr>
              <p:cNvPr id="170" name="テキスト ボックス 105">
                <a:extLst>
                  <a:ext uri="{FF2B5EF4-FFF2-40B4-BE49-F238E27FC236}">
                    <a16:creationId xmlns:a16="http://schemas.microsoft.com/office/drawing/2014/main" id="{7D0E82C0-25CD-42F7-B0DE-4D303A135509}"/>
                  </a:ext>
                </a:extLst>
              </p:cNvPr>
              <p:cNvSpPr txBox="1"/>
              <p:nvPr/>
            </p:nvSpPr>
            <p:spPr>
              <a:xfrm>
                <a:off x="6062737" y="1703973"/>
                <a:ext cx="732613" cy="80525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TD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altLang="ja-JP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C</a:t>
                </a:r>
                <a:endParaRPr kumimoji="0" lang="ja-JP" alt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ＭＳ Ｐゴシック" panose="020B0600070205080204" pitchFamily="50" charset="-128"/>
                  <a:cs typeface="Noto Sans" panose="020B0502040504020204" pitchFamily="34"/>
                </a:endParaRPr>
              </a:p>
            </p:txBody>
          </p:sp>
        </p:grpSp>
        <p:sp>
          <p:nvSpPr>
            <p:cNvPr id="175" name="テキスト ボックス 47">
              <a:extLst>
                <a:ext uri="{FF2B5EF4-FFF2-40B4-BE49-F238E27FC236}">
                  <a16:creationId xmlns:a16="http://schemas.microsoft.com/office/drawing/2014/main" id="{B0530658-534C-4E4C-9C0E-1C2F842279D2}"/>
                </a:ext>
              </a:extLst>
            </p:cNvPr>
            <p:cNvSpPr txBox="1"/>
            <p:nvPr/>
          </p:nvSpPr>
          <p:spPr>
            <a:xfrm>
              <a:off x="2222943" y="4319701"/>
              <a:ext cx="10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Interact</a:t>
              </a:r>
              <a:endParaRPr lang="ja-JP" altLang="en-US" dirty="0">
                <a:solidFill>
                  <a:prstClr val="black"/>
                </a:solidFill>
                <a:latin typeface="Noto Sans" panose="020B0502040504020204" pitchFamily="34"/>
                <a:ea typeface="ＭＳ Ｐゴシック" panose="020B0600070205080204" pitchFamily="50" charset="-128"/>
                <a:cs typeface="Noto Sans" panose="020B0502040504020204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95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A63531C-7BBA-4CF7-95B4-E5D6BB426C60}"/>
              </a:ext>
            </a:extLst>
          </p:cNvPr>
          <p:cNvSpPr/>
          <p:nvPr/>
        </p:nvSpPr>
        <p:spPr>
          <a:xfrm>
            <a:off x="0" y="2156792"/>
            <a:ext cx="12192000" cy="25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B2562FD-18B3-4994-BB1E-3CC00B5C723A}"/>
              </a:ext>
            </a:extLst>
          </p:cNvPr>
          <p:cNvGrpSpPr/>
          <p:nvPr/>
        </p:nvGrpSpPr>
        <p:grpSpPr>
          <a:xfrm>
            <a:off x="2033489" y="2496871"/>
            <a:ext cx="8125022" cy="1864259"/>
            <a:chOff x="467544" y="3035683"/>
            <a:chExt cx="8125022" cy="1864259"/>
          </a:xfrm>
        </p:grpSpPr>
        <p:sp>
          <p:nvSpPr>
            <p:cNvPr id="98" name="Down Arrow 40">
              <a:extLst>
                <a:ext uri="{FF2B5EF4-FFF2-40B4-BE49-F238E27FC236}">
                  <a16:creationId xmlns:a16="http://schemas.microsoft.com/office/drawing/2014/main" id="{702A98BA-25E2-4CE1-BADF-F25CF966995B}"/>
                </a:ext>
              </a:extLst>
            </p:cNvPr>
            <p:cNvSpPr/>
            <p:nvPr/>
          </p:nvSpPr>
          <p:spPr>
            <a:xfrm rot="5400000">
              <a:off x="2084438" y="3429516"/>
              <a:ext cx="407233" cy="75446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kern="0">
                <a:solidFill>
                  <a:prstClr val="white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99" name="Down Arrow 40">
              <a:extLst>
                <a:ext uri="{FF2B5EF4-FFF2-40B4-BE49-F238E27FC236}">
                  <a16:creationId xmlns:a16="http://schemas.microsoft.com/office/drawing/2014/main" id="{FB5AC3E5-8B23-43F6-8D5D-C2D62B35147C}"/>
                </a:ext>
              </a:extLst>
            </p:cNvPr>
            <p:cNvSpPr/>
            <p:nvPr/>
          </p:nvSpPr>
          <p:spPr>
            <a:xfrm rot="5400000">
              <a:off x="3418237" y="3429517"/>
              <a:ext cx="407233" cy="75446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kern="0">
                <a:solidFill>
                  <a:prstClr val="white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cxnSp>
          <p:nvCxnSpPr>
            <p:cNvPr id="100" name="Gerade Verbindung mit Pfeil 42">
              <a:extLst>
                <a:ext uri="{FF2B5EF4-FFF2-40B4-BE49-F238E27FC236}">
                  <a16:creationId xmlns:a16="http://schemas.microsoft.com/office/drawing/2014/main" id="{A0FF3AE3-A0FE-4EA3-A192-67ABBFAA05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8943" y="3725658"/>
              <a:ext cx="1773623" cy="163173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101" name="Gerade Verbindung mit Pfeil 42">
              <a:extLst>
                <a:ext uri="{FF2B5EF4-FFF2-40B4-BE49-F238E27FC236}">
                  <a16:creationId xmlns:a16="http://schemas.microsoft.com/office/drawing/2014/main" id="{600065F5-A89F-42F6-90FA-D2550004B144}"/>
                </a:ext>
              </a:extLst>
            </p:cNvPr>
            <p:cNvCxnSpPr>
              <a:cxnSpLocks/>
            </p:cNvCxnSpPr>
            <p:nvPr/>
          </p:nvCxnSpPr>
          <p:spPr>
            <a:xfrm>
              <a:off x="5378943" y="4054069"/>
              <a:ext cx="1773623" cy="141141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miter lim="800000"/>
              <a:headEnd type="arrow" w="med" len="med"/>
              <a:tailEnd type="arrow" w="med" len="med"/>
            </a:ln>
            <a:effectLst/>
          </p:spPr>
        </p:cxnSp>
        <p:sp>
          <p:nvSpPr>
            <p:cNvPr id="102" name="Down Arrow 40">
              <a:extLst>
                <a:ext uri="{FF2B5EF4-FFF2-40B4-BE49-F238E27FC236}">
                  <a16:creationId xmlns:a16="http://schemas.microsoft.com/office/drawing/2014/main" id="{166B701D-249D-4898-9CBE-738C3CC0B4FE}"/>
                </a:ext>
              </a:extLst>
            </p:cNvPr>
            <p:cNvSpPr/>
            <p:nvPr/>
          </p:nvSpPr>
          <p:spPr>
            <a:xfrm rot="4772942">
              <a:off x="5556927" y="3153837"/>
              <a:ext cx="407233" cy="75446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kern="0">
                <a:solidFill>
                  <a:prstClr val="white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03" name="Down Arrow 40">
              <a:extLst>
                <a:ext uri="{FF2B5EF4-FFF2-40B4-BE49-F238E27FC236}">
                  <a16:creationId xmlns:a16="http://schemas.microsoft.com/office/drawing/2014/main" id="{AF78E191-E839-47DE-8AE6-2E215FAC970F}"/>
                </a:ext>
              </a:extLst>
            </p:cNvPr>
            <p:cNvSpPr/>
            <p:nvPr/>
          </p:nvSpPr>
          <p:spPr>
            <a:xfrm rot="6084766">
              <a:off x="5559082" y="4056422"/>
              <a:ext cx="407233" cy="75446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kern="0">
                <a:solidFill>
                  <a:prstClr val="white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04" name="Down Arrow 40">
              <a:extLst>
                <a:ext uri="{FF2B5EF4-FFF2-40B4-BE49-F238E27FC236}">
                  <a16:creationId xmlns:a16="http://schemas.microsoft.com/office/drawing/2014/main" id="{2173992E-23A5-46CD-BAF5-8BDD37366519}"/>
                </a:ext>
              </a:extLst>
            </p:cNvPr>
            <p:cNvSpPr/>
            <p:nvPr/>
          </p:nvSpPr>
          <p:spPr>
            <a:xfrm rot="4772942">
              <a:off x="6874903" y="2927116"/>
              <a:ext cx="407233" cy="75446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kern="0">
                <a:solidFill>
                  <a:prstClr val="white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05" name="Down Arrow 40">
              <a:extLst>
                <a:ext uri="{FF2B5EF4-FFF2-40B4-BE49-F238E27FC236}">
                  <a16:creationId xmlns:a16="http://schemas.microsoft.com/office/drawing/2014/main" id="{E7EF860C-F9E6-4B4A-8D0C-7C893B345B3B}"/>
                </a:ext>
              </a:extLst>
            </p:cNvPr>
            <p:cNvSpPr/>
            <p:nvPr/>
          </p:nvSpPr>
          <p:spPr>
            <a:xfrm rot="6084766">
              <a:off x="6874903" y="4233532"/>
              <a:ext cx="407233" cy="75446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kern="0">
                <a:solidFill>
                  <a:prstClr val="white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06" name="角丸四角形 6">
              <a:extLst>
                <a:ext uri="{FF2B5EF4-FFF2-40B4-BE49-F238E27FC236}">
                  <a16:creationId xmlns:a16="http://schemas.microsoft.com/office/drawing/2014/main" id="{0C9A7A5C-FA35-4BF2-9BD3-5B415BA3FD52}"/>
                </a:ext>
              </a:extLst>
            </p:cNvPr>
            <p:cNvSpPr/>
            <p:nvPr/>
          </p:nvSpPr>
          <p:spPr bwMode="auto">
            <a:xfrm>
              <a:off x="7152566" y="3096536"/>
              <a:ext cx="1440000" cy="720000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b="1" kern="0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 A</a:t>
              </a:r>
            </a:p>
          </p:txBody>
        </p:sp>
        <p:sp>
          <p:nvSpPr>
            <p:cNvPr id="107" name="角丸四角形 6">
              <a:extLst>
                <a:ext uri="{FF2B5EF4-FFF2-40B4-BE49-F238E27FC236}">
                  <a16:creationId xmlns:a16="http://schemas.microsoft.com/office/drawing/2014/main" id="{6CAD6112-23A5-4E8B-98BE-BAABC2756AFB}"/>
                </a:ext>
              </a:extLst>
            </p:cNvPr>
            <p:cNvSpPr/>
            <p:nvPr/>
          </p:nvSpPr>
          <p:spPr bwMode="auto">
            <a:xfrm>
              <a:off x="7152566" y="4103812"/>
              <a:ext cx="1440000" cy="720000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b="1" kern="0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 B</a:t>
              </a:r>
            </a:p>
          </p:txBody>
        </p:sp>
        <p:grpSp>
          <p:nvGrpSpPr>
            <p:cNvPr id="108" name="グループ化 102">
              <a:extLst>
                <a:ext uri="{FF2B5EF4-FFF2-40B4-BE49-F238E27FC236}">
                  <a16:creationId xmlns:a16="http://schemas.microsoft.com/office/drawing/2014/main" id="{1769F259-316F-4F07-A9E0-5763884715AE}"/>
                </a:ext>
              </a:extLst>
            </p:cNvPr>
            <p:cNvGrpSpPr/>
            <p:nvPr/>
          </p:nvGrpSpPr>
          <p:grpSpPr>
            <a:xfrm>
              <a:off x="5784732" y="3035683"/>
              <a:ext cx="937010" cy="641402"/>
              <a:chOff x="5392212" y="1636345"/>
              <a:chExt cx="1403138" cy="956888"/>
            </a:xfrm>
          </p:grpSpPr>
          <p:sp>
            <p:nvSpPr>
              <p:cNvPr id="109" name="角丸四角形 21">
                <a:extLst>
                  <a:ext uri="{FF2B5EF4-FFF2-40B4-BE49-F238E27FC236}">
                    <a16:creationId xmlns:a16="http://schemas.microsoft.com/office/drawing/2014/main" id="{7DD9CCD0-DB89-4136-8F98-F16C1F0940B9}"/>
                  </a:ext>
                </a:extLst>
              </p:cNvPr>
              <p:cNvSpPr/>
              <p:nvPr/>
            </p:nvSpPr>
            <p:spPr bwMode="auto">
              <a:xfrm>
                <a:off x="5392212" y="1636345"/>
                <a:ext cx="1391137" cy="956888"/>
              </a:xfrm>
              <a:prstGeom prst="foldedCorner">
                <a:avLst>
                  <a:gd name="adj" fmla="val 20194"/>
                </a:avLst>
              </a:prstGeom>
              <a:solidFill>
                <a:srgbClr val="EB780A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32000" tIns="14400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grpSp>
            <p:nvGrpSpPr>
              <p:cNvPr id="110" name="Group 44">
                <a:extLst>
                  <a:ext uri="{FF2B5EF4-FFF2-40B4-BE49-F238E27FC236}">
                    <a16:creationId xmlns:a16="http://schemas.microsoft.com/office/drawing/2014/main" id="{732C17B3-B0AC-4508-929F-2F78F6893526}"/>
                  </a:ext>
                </a:extLst>
              </p:cNvPr>
              <p:cNvGrpSpPr/>
              <p:nvPr/>
            </p:nvGrpSpPr>
            <p:grpSpPr>
              <a:xfrm>
                <a:off x="5506487" y="1808145"/>
                <a:ext cx="592395" cy="642327"/>
                <a:chOff x="3589327" y="2082553"/>
                <a:chExt cx="568045" cy="615987"/>
              </a:xfrm>
            </p:grpSpPr>
            <p:sp>
              <p:nvSpPr>
                <p:cNvPr id="112" name="Isosceles Triangle 45">
                  <a:extLst>
                    <a:ext uri="{FF2B5EF4-FFF2-40B4-BE49-F238E27FC236}">
                      <a16:creationId xmlns:a16="http://schemas.microsoft.com/office/drawing/2014/main" id="{8EB95BEA-D64E-4E49-BB00-707057F3773B}"/>
                    </a:ext>
                  </a:extLst>
                </p:cNvPr>
                <p:cNvSpPr/>
                <p:nvPr/>
              </p:nvSpPr>
              <p:spPr>
                <a:xfrm rot="16200000">
                  <a:off x="3654616" y="2187099"/>
                  <a:ext cx="447718" cy="386740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113" name="Oval 46">
                  <a:extLst>
                    <a:ext uri="{FF2B5EF4-FFF2-40B4-BE49-F238E27FC236}">
                      <a16:creationId xmlns:a16="http://schemas.microsoft.com/office/drawing/2014/main" id="{C14B61B0-6973-4A7E-A47C-65FE6F65EF65}"/>
                    </a:ext>
                  </a:extLst>
                </p:cNvPr>
                <p:cNvSpPr/>
                <p:nvPr/>
              </p:nvSpPr>
              <p:spPr>
                <a:xfrm>
                  <a:off x="3979477" y="2082553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114" name="Oval 47">
                  <a:extLst>
                    <a:ext uri="{FF2B5EF4-FFF2-40B4-BE49-F238E27FC236}">
                      <a16:creationId xmlns:a16="http://schemas.microsoft.com/office/drawing/2014/main" id="{9CEF1DFD-114D-4154-86E4-99F8ED8A6CFC}"/>
                    </a:ext>
                  </a:extLst>
                </p:cNvPr>
                <p:cNvSpPr/>
                <p:nvPr/>
              </p:nvSpPr>
              <p:spPr>
                <a:xfrm>
                  <a:off x="3589327" y="2291523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115" name="Oval 48">
                  <a:extLst>
                    <a:ext uri="{FF2B5EF4-FFF2-40B4-BE49-F238E27FC236}">
                      <a16:creationId xmlns:a16="http://schemas.microsoft.com/office/drawing/2014/main" id="{AF00686A-CADD-4E03-BBD7-A1BB38BAD61D}"/>
                    </a:ext>
                  </a:extLst>
                </p:cNvPr>
                <p:cNvSpPr/>
                <p:nvPr/>
              </p:nvSpPr>
              <p:spPr>
                <a:xfrm>
                  <a:off x="3979477" y="2520646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</p:grpSp>
          <p:sp>
            <p:nvSpPr>
              <p:cNvPr id="111" name="テキスト ボックス 105">
                <a:extLst>
                  <a:ext uri="{FF2B5EF4-FFF2-40B4-BE49-F238E27FC236}">
                    <a16:creationId xmlns:a16="http://schemas.microsoft.com/office/drawing/2014/main" id="{75DEB00E-D485-4060-8311-7C7F3ADC0149}"/>
                  </a:ext>
                </a:extLst>
              </p:cNvPr>
              <p:cNvSpPr txBox="1"/>
              <p:nvPr/>
            </p:nvSpPr>
            <p:spPr>
              <a:xfrm>
                <a:off x="6062737" y="1703973"/>
                <a:ext cx="732613" cy="80525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TD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altLang="ja-JP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A</a:t>
                </a:r>
                <a:endParaRPr kumimoji="0" lang="ja-JP" alt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ＭＳ Ｐゴシック" panose="020B0600070205080204" pitchFamily="50" charset="-128"/>
                  <a:cs typeface="Noto Sans" panose="020B0502040504020204" pitchFamily="34"/>
                </a:endParaRPr>
              </a:p>
            </p:txBody>
          </p:sp>
        </p:grpSp>
        <p:sp>
          <p:nvSpPr>
            <p:cNvPr id="116" name="角丸四角形 6">
              <a:extLst>
                <a:ext uri="{FF2B5EF4-FFF2-40B4-BE49-F238E27FC236}">
                  <a16:creationId xmlns:a16="http://schemas.microsoft.com/office/drawing/2014/main" id="{15D9BDA3-CEC0-448E-8394-CBA0EE927248}"/>
                </a:ext>
              </a:extLst>
            </p:cNvPr>
            <p:cNvSpPr/>
            <p:nvPr/>
          </p:nvSpPr>
          <p:spPr bwMode="auto">
            <a:xfrm>
              <a:off x="467544" y="3616666"/>
              <a:ext cx="1440000" cy="720000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b="1" kern="0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Consumer</a:t>
              </a:r>
            </a:p>
          </p:txBody>
        </p:sp>
        <p:cxnSp>
          <p:nvCxnSpPr>
            <p:cNvPr id="117" name="Gerade Verbindung mit Pfeil 42">
              <a:extLst>
                <a:ext uri="{FF2B5EF4-FFF2-40B4-BE49-F238E27FC236}">
                  <a16:creationId xmlns:a16="http://schemas.microsoft.com/office/drawing/2014/main" id="{30209730-C23A-4F80-B383-1C8BFB5D63D7}"/>
                </a:ext>
              </a:extLst>
            </p:cNvPr>
            <p:cNvCxnSpPr>
              <a:cxnSpLocks/>
            </p:cNvCxnSpPr>
            <p:nvPr/>
          </p:nvCxnSpPr>
          <p:spPr>
            <a:xfrm>
              <a:off x="1893037" y="4204003"/>
              <a:ext cx="1791334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miter lim="800000"/>
              <a:headEnd type="arrow" w="med" len="med"/>
              <a:tailEnd type="arrow" w="med" len="med"/>
            </a:ln>
            <a:effectLst/>
          </p:spPr>
        </p:cxnSp>
        <p:sp>
          <p:nvSpPr>
            <p:cNvPr id="118" name="角丸四角形 6">
              <a:extLst>
                <a:ext uri="{FF2B5EF4-FFF2-40B4-BE49-F238E27FC236}">
                  <a16:creationId xmlns:a16="http://schemas.microsoft.com/office/drawing/2014/main" id="{448A8160-F741-4BDA-9F15-F9697C2308F9}"/>
                </a:ext>
              </a:extLst>
            </p:cNvPr>
            <p:cNvSpPr/>
            <p:nvPr/>
          </p:nvSpPr>
          <p:spPr bwMode="auto">
            <a:xfrm>
              <a:off x="3684371" y="3616667"/>
              <a:ext cx="1694572" cy="720000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b="1" kern="0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Intermediary</a:t>
              </a:r>
            </a:p>
          </p:txBody>
        </p:sp>
        <p:sp>
          <p:nvSpPr>
            <p:cNvPr id="119" name="テキスト ボックス 47">
              <a:extLst>
                <a:ext uri="{FF2B5EF4-FFF2-40B4-BE49-F238E27FC236}">
                  <a16:creationId xmlns:a16="http://schemas.microsoft.com/office/drawing/2014/main" id="{26642DD9-C564-4669-A68F-897A9CE233F4}"/>
                </a:ext>
              </a:extLst>
            </p:cNvPr>
            <p:cNvSpPr txBox="1"/>
            <p:nvPr/>
          </p:nvSpPr>
          <p:spPr>
            <a:xfrm>
              <a:off x="2222943" y="4175291"/>
              <a:ext cx="10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Interact</a:t>
              </a:r>
              <a:endParaRPr lang="ja-JP" altLang="en-US" dirty="0">
                <a:solidFill>
                  <a:prstClr val="black"/>
                </a:solidFill>
                <a:latin typeface="Noto Sans" panose="020B0502040504020204" pitchFamily="34"/>
                <a:ea typeface="ＭＳ Ｐゴシック" panose="020B0600070205080204" pitchFamily="50" charset="-128"/>
                <a:cs typeface="Noto Sans" panose="020B0502040504020204" pitchFamily="34"/>
              </a:endParaRPr>
            </a:p>
          </p:txBody>
        </p:sp>
        <p:grpSp>
          <p:nvGrpSpPr>
            <p:cNvPr id="120" name="グループ化 102">
              <a:extLst>
                <a:ext uri="{FF2B5EF4-FFF2-40B4-BE49-F238E27FC236}">
                  <a16:creationId xmlns:a16="http://schemas.microsoft.com/office/drawing/2014/main" id="{20025594-BD14-4B4D-B8C7-6D5DF3AF08AA}"/>
                </a:ext>
              </a:extLst>
            </p:cNvPr>
            <p:cNvGrpSpPr/>
            <p:nvPr/>
          </p:nvGrpSpPr>
          <p:grpSpPr>
            <a:xfrm>
              <a:off x="5784732" y="4298034"/>
              <a:ext cx="937010" cy="601908"/>
              <a:chOff x="5392212" y="1665805"/>
              <a:chExt cx="1403138" cy="897968"/>
            </a:xfrm>
          </p:grpSpPr>
          <p:sp>
            <p:nvSpPr>
              <p:cNvPr id="121" name="角丸四角形 21">
                <a:extLst>
                  <a:ext uri="{FF2B5EF4-FFF2-40B4-BE49-F238E27FC236}">
                    <a16:creationId xmlns:a16="http://schemas.microsoft.com/office/drawing/2014/main" id="{35FC2A94-4CD7-452B-BC72-51F6A6B59FB3}"/>
                  </a:ext>
                </a:extLst>
              </p:cNvPr>
              <p:cNvSpPr/>
              <p:nvPr/>
            </p:nvSpPr>
            <p:spPr bwMode="auto">
              <a:xfrm>
                <a:off x="5392212" y="1665805"/>
                <a:ext cx="1391137" cy="897968"/>
              </a:xfrm>
              <a:prstGeom prst="foldedCorner">
                <a:avLst>
                  <a:gd name="adj" fmla="val 20194"/>
                </a:avLst>
              </a:prstGeom>
              <a:solidFill>
                <a:srgbClr val="EB780A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32000" tIns="14400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grpSp>
            <p:nvGrpSpPr>
              <p:cNvPr id="122" name="Group 44">
                <a:extLst>
                  <a:ext uri="{FF2B5EF4-FFF2-40B4-BE49-F238E27FC236}">
                    <a16:creationId xmlns:a16="http://schemas.microsoft.com/office/drawing/2014/main" id="{8F16A41D-7C41-4BE3-94D9-D696EBD900B3}"/>
                  </a:ext>
                </a:extLst>
              </p:cNvPr>
              <p:cNvGrpSpPr/>
              <p:nvPr/>
            </p:nvGrpSpPr>
            <p:grpSpPr>
              <a:xfrm>
                <a:off x="5506487" y="1808145"/>
                <a:ext cx="592395" cy="642327"/>
                <a:chOff x="3589327" y="2082553"/>
                <a:chExt cx="568045" cy="615987"/>
              </a:xfrm>
            </p:grpSpPr>
            <p:sp>
              <p:nvSpPr>
                <p:cNvPr id="124" name="Isosceles Triangle 45">
                  <a:extLst>
                    <a:ext uri="{FF2B5EF4-FFF2-40B4-BE49-F238E27FC236}">
                      <a16:creationId xmlns:a16="http://schemas.microsoft.com/office/drawing/2014/main" id="{BDC3DB67-B269-4A74-935A-3FD8EA064FED}"/>
                    </a:ext>
                  </a:extLst>
                </p:cNvPr>
                <p:cNvSpPr/>
                <p:nvPr/>
              </p:nvSpPr>
              <p:spPr>
                <a:xfrm rot="16200000">
                  <a:off x="3654616" y="2187099"/>
                  <a:ext cx="447718" cy="386740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125" name="Oval 46">
                  <a:extLst>
                    <a:ext uri="{FF2B5EF4-FFF2-40B4-BE49-F238E27FC236}">
                      <a16:creationId xmlns:a16="http://schemas.microsoft.com/office/drawing/2014/main" id="{2010C1EA-2150-4064-9B98-8D3549E71F88}"/>
                    </a:ext>
                  </a:extLst>
                </p:cNvPr>
                <p:cNvSpPr/>
                <p:nvPr/>
              </p:nvSpPr>
              <p:spPr>
                <a:xfrm>
                  <a:off x="3979477" y="2082553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126" name="Oval 47">
                  <a:extLst>
                    <a:ext uri="{FF2B5EF4-FFF2-40B4-BE49-F238E27FC236}">
                      <a16:creationId xmlns:a16="http://schemas.microsoft.com/office/drawing/2014/main" id="{1B4F9E00-A356-4ECE-B188-EBFEAED46146}"/>
                    </a:ext>
                  </a:extLst>
                </p:cNvPr>
                <p:cNvSpPr/>
                <p:nvPr/>
              </p:nvSpPr>
              <p:spPr>
                <a:xfrm>
                  <a:off x="3589327" y="2291523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127" name="Oval 48">
                  <a:extLst>
                    <a:ext uri="{FF2B5EF4-FFF2-40B4-BE49-F238E27FC236}">
                      <a16:creationId xmlns:a16="http://schemas.microsoft.com/office/drawing/2014/main" id="{D51243F1-F57F-4ABD-A715-73E85A3E3F04}"/>
                    </a:ext>
                  </a:extLst>
                </p:cNvPr>
                <p:cNvSpPr/>
                <p:nvPr/>
              </p:nvSpPr>
              <p:spPr>
                <a:xfrm>
                  <a:off x="3979477" y="2520646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</p:grpSp>
          <p:sp>
            <p:nvSpPr>
              <p:cNvPr id="123" name="テキスト ボックス 105">
                <a:extLst>
                  <a:ext uri="{FF2B5EF4-FFF2-40B4-BE49-F238E27FC236}">
                    <a16:creationId xmlns:a16="http://schemas.microsoft.com/office/drawing/2014/main" id="{832B364D-E250-4FA1-83CA-4EEBF4455544}"/>
                  </a:ext>
                </a:extLst>
              </p:cNvPr>
              <p:cNvSpPr txBox="1"/>
              <p:nvPr/>
            </p:nvSpPr>
            <p:spPr>
              <a:xfrm>
                <a:off x="6062737" y="1703973"/>
                <a:ext cx="732613" cy="80525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TD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altLang="ja-JP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B</a:t>
                </a:r>
                <a:endParaRPr kumimoji="0" lang="ja-JP" alt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ＭＳ Ｐゴシック" panose="020B0600070205080204" pitchFamily="50" charset="-128"/>
                  <a:cs typeface="Noto Sans" panose="020B0502040504020204" pitchFamily="34"/>
                </a:endParaRPr>
              </a:p>
            </p:txBody>
          </p:sp>
        </p:grpSp>
        <p:grpSp>
          <p:nvGrpSpPr>
            <p:cNvPr id="128" name="グループ化 102">
              <a:extLst>
                <a:ext uri="{FF2B5EF4-FFF2-40B4-BE49-F238E27FC236}">
                  <a16:creationId xmlns:a16="http://schemas.microsoft.com/office/drawing/2014/main" id="{A82AE7DE-A4CE-421E-936B-76B8C59600B7}"/>
                </a:ext>
              </a:extLst>
            </p:cNvPr>
            <p:cNvGrpSpPr/>
            <p:nvPr/>
          </p:nvGrpSpPr>
          <p:grpSpPr>
            <a:xfrm>
              <a:off x="2331463" y="3403156"/>
              <a:ext cx="937010" cy="601908"/>
              <a:chOff x="5406493" y="1665805"/>
              <a:chExt cx="1403138" cy="897968"/>
            </a:xfrm>
          </p:grpSpPr>
          <p:sp>
            <p:nvSpPr>
              <p:cNvPr id="129" name="角丸四角形 21">
                <a:extLst>
                  <a:ext uri="{FF2B5EF4-FFF2-40B4-BE49-F238E27FC236}">
                    <a16:creationId xmlns:a16="http://schemas.microsoft.com/office/drawing/2014/main" id="{8D2AAD58-7D30-4CBF-8D65-B1B81EC36F64}"/>
                  </a:ext>
                </a:extLst>
              </p:cNvPr>
              <p:cNvSpPr/>
              <p:nvPr/>
            </p:nvSpPr>
            <p:spPr bwMode="auto">
              <a:xfrm>
                <a:off x="5406493" y="1665805"/>
                <a:ext cx="1391137" cy="897968"/>
              </a:xfrm>
              <a:prstGeom prst="foldedCorner">
                <a:avLst>
                  <a:gd name="adj" fmla="val 20194"/>
                </a:avLst>
              </a:prstGeom>
              <a:solidFill>
                <a:srgbClr val="EB780A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32000" tIns="14400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grpSp>
            <p:nvGrpSpPr>
              <p:cNvPr id="130" name="Group 44">
                <a:extLst>
                  <a:ext uri="{FF2B5EF4-FFF2-40B4-BE49-F238E27FC236}">
                    <a16:creationId xmlns:a16="http://schemas.microsoft.com/office/drawing/2014/main" id="{7D38DD1E-D730-468C-AE81-F1DEDF9E6551}"/>
                  </a:ext>
                </a:extLst>
              </p:cNvPr>
              <p:cNvGrpSpPr/>
              <p:nvPr/>
            </p:nvGrpSpPr>
            <p:grpSpPr>
              <a:xfrm>
                <a:off x="5506487" y="1808145"/>
                <a:ext cx="592395" cy="642327"/>
                <a:chOff x="3589327" y="2082553"/>
                <a:chExt cx="568045" cy="615987"/>
              </a:xfrm>
            </p:grpSpPr>
            <p:sp>
              <p:nvSpPr>
                <p:cNvPr id="132" name="Isosceles Triangle 45">
                  <a:extLst>
                    <a:ext uri="{FF2B5EF4-FFF2-40B4-BE49-F238E27FC236}">
                      <a16:creationId xmlns:a16="http://schemas.microsoft.com/office/drawing/2014/main" id="{48BBE548-2334-4FC0-844E-78975335FC6F}"/>
                    </a:ext>
                  </a:extLst>
                </p:cNvPr>
                <p:cNvSpPr/>
                <p:nvPr/>
              </p:nvSpPr>
              <p:spPr>
                <a:xfrm rot="16200000">
                  <a:off x="3654616" y="2187099"/>
                  <a:ext cx="447718" cy="386740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133" name="Oval 46">
                  <a:extLst>
                    <a:ext uri="{FF2B5EF4-FFF2-40B4-BE49-F238E27FC236}">
                      <a16:creationId xmlns:a16="http://schemas.microsoft.com/office/drawing/2014/main" id="{80E42F55-62C9-4027-9789-8F39406E5EF4}"/>
                    </a:ext>
                  </a:extLst>
                </p:cNvPr>
                <p:cNvSpPr/>
                <p:nvPr/>
              </p:nvSpPr>
              <p:spPr>
                <a:xfrm>
                  <a:off x="3979477" y="2082553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134" name="Oval 47">
                  <a:extLst>
                    <a:ext uri="{FF2B5EF4-FFF2-40B4-BE49-F238E27FC236}">
                      <a16:creationId xmlns:a16="http://schemas.microsoft.com/office/drawing/2014/main" id="{8C099FAC-74F1-4211-82EC-A89AAFE47085}"/>
                    </a:ext>
                  </a:extLst>
                </p:cNvPr>
                <p:cNvSpPr/>
                <p:nvPr/>
              </p:nvSpPr>
              <p:spPr>
                <a:xfrm>
                  <a:off x="3589327" y="2291523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135" name="Oval 48">
                  <a:extLst>
                    <a:ext uri="{FF2B5EF4-FFF2-40B4-BE49-F238E27FC236}">
                      <a16:creationId xmlns:a16="http://schemas.microsoft.com/office/drawing/2014/main" id="{9AF36D4C-E144-4E60-9AA0-4C9382AE843D}"/>
                    </a:ext>
                  </a:extLst>
                </p:cNvPr>
                <p:cNvSpPr/>
                <p:nvPr/>
              </p:nvSpPr>
              <p:spPr>
                <a:xfrm>
                  <a:off x="3979477" y="2520646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</p:grpSp>
          <p:sp>
            <p:nvSpPr>
              <p:cNvPr id="131" name="テキスト ボックス 105">
                <a:extLst>
                  <a:ext uri="{FF2B5EF4-FFF2-40B4-BE49-F238E27FC236}">
                    <a16:creationId xmlns:a16="http://schemas.microsoft.com/office/drawing/2014/main" id="{3532E63D-3D6A-41E2-9C7B-F12471EE8525}"/>
                  </a:ext>
                </a:extLst>
              </p:cNvPr>
              <p:cNvSpPr txBox="1"/>
              <p:nvPr/>
            </p:nvSpPr>
            <p:spPr>
              <a:xfrm>
                <a:off x="6077018" y="1703973"/>
                <a:ext cx="732613" cy="80525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TD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altLang="ja-JP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C</a:t>
                </a:r>
                <a:endParaRPr kumimoji="0" lang="ja-JP" alt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ＭＳ Ｐゴシック" panose="020B0600070205080204" pitchFamily="50" charset="-128"/>
                  <a:cs typeface="Noto Sans" panose="020B0502040504020204" pitchFamily="3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377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正方形/長方形 360">
            <a:extLst>
              <a:ext uri="{FF2B5EF4-FFF2-40B4-BE49-F238E27FC236}">
                <a16:creationId xmlns:a16="http://schemas.microsoft.com/office/drawing/2014/main" id="{CD8FF375-A35F-4746-9222-585F42ABD835}"/>
              </a:ext>
            </a:extLst>
          </p:cNvPr>
          <p:cNvSpPr/>
          <p:nvPr/>
        </p:nvSpPr>
        <p:spPr>
          <a:xfrm>
            <a:off x="0" y="211016"/>
            <a:ext cx="12192000" cy="6435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6AA0A78-3062-4AF4-8E0E-C7C34BBB7199}"/>
              </a:ext>
            </a:extLst>
          </p:cNvPr>
          <p:cNvGrpSpPr/>
          <p:nvPr/>
        </p:nvGrpSpPr>
        <p:grpSpPr>
          <a:xfrm>
            <a:off x="1576346" y="417668"/>
            <a:ext cx="9039308" cy="6022665"/>
            <a:chOff x="1456711" y="835335"/>
            <a:chExt cx="9039308" cy="6022665"/>
          </a:xfrm>
        </p:grpSpPr>
        <p:sp>
          <p:nvSpPr>
            <p:cNvPr id="118" name="Rectangle 6">
              <a:extLst>
                <a:ext uri="{FF2B5EF4-FFF2-40B4-BE49-F238E27FC236}">
                  <a16:creationId xmlns:a16="http://schemas.microsoft.com/office/drawing/2014/main" id="{277F30D0-A86B-4FBF-9D39-27DAC2508059}"/>
                </a:ext>
              </a:extLst>
            </p:cNvPr>
            <p:cNvSpPr/>
            <p:nvPr/>
          </p:nvSpPr>
          <p:spPr>
            <a:xfrm>
              <a:off x="3352825" y="4291619"/>
              <a:ext cx="7143194" cy="2364096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19" name="Textfeld 162">
              <a:extLst>
                <a:ext uri="{FF2B5EF4-FFF2-40B4-BE49-F238E27FC236}">
                  <a16:creationId xmlns:a16="http://schemas.microsoft.com/office/drawing/2014/main" id="{9E20DD4E-5D87-4D67-ABCB-83AE35BE0FB2}"/>
                </a:ext>
              </a:extLst>
            </p:cNvPr>
            <p:cNvSpPr txBox="1"/>
            <p:nvPr/>
          </p:nvSpPr>
          <p:spPr>
            <a:xfrm>
              <a:off x="4878868" y="5314920"/>
              <a:ext cx="1317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Direct</a:t>
              </a:r>
              <a:b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</a:b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Thing-to-Thing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Interaction</a:t>
              </a:r>
            </a:p>
          </p:txBody>
        </p:sp>
        <p:sp>
          <p:nvSpPr>
            <p:cNvPr id="236" name="角丸四角形 6">
              <a:extLst>
                <a:ext uri="{FF2B5EF4-FFF2-40B4-BE49-F238E27FC236}">
                  <a16:creationId xmlns:a16="http://schemas.microsoft.com/office/drawing/2014/main" id="{DAFB4E91-C33A-459E-8D58-53FB3A541D6F}"/>
                </a:ext>
              </a:extLst>
            </p:cNvPr>
            <p:cNvSpPr/>
            <p:nvPr/>
          </p:nvSpPr>
          <p:spPr bwMode="auto">
            <a:xfrm>
              <a:off x="9174398" y="4650265"/>
              <a:ext cx="1093079" cy="1240390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ctr">
                <a:defRPr/>
              </a:pPr>
              <a:r>
                <a:rPr kumimoji="0" lang="en-US" altLang="ja-JP" sz="800" b="1" kern="0" dirty="0">
                  <a:solidFill>
                    <a:srgbClr val="00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Existing Device</a:t>
              </a:r>
            </a:p>
          </p:txBody>
        </p:sp>
        <p:grpSp>
          <p:nvGrpSpPr>
            <p:cNvPr id="237" name="Group 60">
              <a:extLst>
                <a:ext uri="{FF2B5EF4-FFF2-40B4-BE49-F238E27FC236}">
                  <a16:creationId xmlns:a16="http://schemas.microsoft.com/office/drawing/2014/main" id="{D2772BC1-D756-4FC1-95EC-CF4D3A20F8B1}"/>
                </a:ext>
              </a:extLst>
            </p:cNvPr>
            <p:cNvGrpSpPr/>
            <p:nvPr/>
          </p:nvGrpSpPr>
          <p:grpSpPr>
            <a:xfrm>
              <a:off x="9866885" y="4891661"/>
              <a:ext cx="296917" cy="296917"/>
              <a:chOff x="6235706" y="4922175"/>
              <a:chExt cx="268034" cy="268034"/>
            </a:xfrm>
          </p:grpSpPr>
          <p:sp>
            <p:nvSpPr>
              <p:cNvPr id="238" name="角丸四角形 21">
                <a:extLst>
                  <a:ext uri="{FF2B5EF4-FFF2-40B4-BE49-F238E27FC236}">
                    <a16:creationId xmlns:a16="http://schemas.microsoft.com/office/drawing/2014/main" id="{EF905D3F-F85E-45FC-AE12-734B118C677B}"/>
                  </a:ext>
                </a:extLst>
              </p:cNvPr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EB780A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grpSp>
            <p:nvGrpSpPr>
              <p:cNvPr id="239" name="Group 62">
                <a:extLst>
                  <a:ext uri="{FF2B5EF4-FFF2-40B4-BE49-F238E27FC236}">
                    <a16:creationId xmlns:a16="http://schemas.microsoft.com/office/drawing/2014/main" id="{2FC6FC93-A035-4CB3-A3FD-A40918CAF762}"/>
                  </a:ext>
                </a:extLst>
              </p:cNvPr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240" name="Isosceles Triangle 63">
                  <a:extLst>
                    <a:ext uri="{FF2B5EF4-FFF2-40B4-BE49-F238E27FC236}">
                      <a16:creationId xmlns:a16="http://schemas.microsoft.com/office/drawing/2014/main" id="{A1102090-9DB1-462F-9733-9778ACF89C3A}"/>
                    </a:ext>
                  </a:extLst>
                </p:cNvPr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241" name="Oval 64">
                  <a:extLst>
                    <a:ext uri="{FF2B5EF4-FFF2-40B4-BE49-F238E27FC236}">
                      <a16:creationId xmlns:a16="http://schemas.microsoft.com/office/drawing/2014/main" id="{6B974E42-8C7C-4E25-81A0-A7E4F7E93130}"/>
                    </a:ext>
                  </a:extLst>
                </p:cNvPr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242" name="Oval 65">
                  <a:extLst>
                    <a:ext uri="{FF2B5EF4-FFF2-40B4-BE49-F238E27FC236}">
                      <a16:creationId xmlns:a16="http://schemas.microsoft.com/office/drawing/2014/main" id="{22C0BAA1-607F-4F05-9A94-75437DC6F5A7}"/>
                    </a:ext>
                  </a:extLst>
                </p:cNvPr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243" name="Oval 66">
                  <a:extLst>
                    <a:ext uri="{FF2B5EF4-FFF2-40B4-BE49-F238E27FC236}">
                      <a16:creationId xmlns:a16="http://schemas.microsoft.com/office/drawing/2014/main" id="{9E59628C-C06B-45C0-A37C-852A10ACA497}"/>
                    </a:ext>
                  </a:extLst>
                </p:cNvPr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</p:grpSp>
        </p:grpSp>
        <p:sp>
          <p:nvSpPr>
            <p:cNvPr id="244" name="Textfeld 126">
              <a:extLst>
                <a:ext uri="{FF2B5EF4-FFF2-40B4-BE49-F238E27FC236}">
                  <a16:creationId xmlns:a16="http://schemas.microsoft.com/office/drawing/2014/main" id="{83B24429-652B-4792-A500-C4E009B9D504}"/>
                </a:ext>
              </a:extLst>
            </p:cNvPr>
            <p:cNvSpPr txBox="1"/>
            <p:nvPr/>
          </p:nvSpPr>
          <p:spPr>
            <a:xfrm>
              <a:off x="7629726" y="5314920"/>
              <a:ext cx="1422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Complement</a:t>
              </a:r>
              <a:b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</a:b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Existing Devices</a:t>
              </a:r>
            </a:p>
          </p:txBody>
        </p:sp>
        <p:sp>
          <p:nvSpPr>
            <p:cNvPr id="245" name="Textfeld 126">
              <a:extLst>
                <a:ext uri="{FF2B5EF4-FFF2-40B4-BE49-F238E27FC236}">
                  <a16:creationId xmlns:a16="http://schemas.microsoft.com/office/drawing/2014/main" id="{33DD7EEA-BD97-41FA-8F83-8231A5CC782B}"/>
                </a:ext>
              </a:extLst>
            </p:cNvPr>
            <p:cNvSpPr txBox="1"/>
            <p:nvPr/>
          </p:nvSpPr>
          <p:spPr>
            <a:xfrm>
              <a:off x="9618649" y="4911328"/>
              <a:ext cx="2648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+</a:t>
              </a:r>
            </a:p>
          </p:txBody>
        </p:sp>
        <p:sp>
          <p:nvSpPr>
            <p:cNvPr id="246" name="Textfeld 126">
              <a:extLst>
                <a:ext uri="{FF2B5EF4-FFF2-40B4-BE49-F238E27FC236}">
                  <a16:creationId xmlns:a16="http://schemas.microsoft.com/office/drawing/2014/main" id="{421A5B1B-3C1B-4318-B6D9-31138E9C7A69}"/>
                </a:ext>
              </a:extLst>
            </p:cNvPr>
            <p:cNvSpPr txBox="1"/>
            <p:nvPr/>
          </p:nvSpPr>
          <p:spPr>
            <a:xfrm>
              <a:off x="9793634" y="5210814"/>
              <a:ext cx="4764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0" lang="en-US" sz="800" b="1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</a:p>
          </p:txBody>
        </p:sp>
        <p:sp>
          <p:nvSpPr>
            <p:cNvPr id="247" name="Textfeld 23">
              <a:extLst>
                <a:ext uri="{FF2B5EF4-FFF2-40B4-BE49-F238E27FC236}">
                  <a16:creationId xmlns:a16="http://schemas.microsoft.com/office/drawing/2014/main" id="{9AC71009-76AE-40B4-8F59-782BC4F5E85F}"/>
                </a:ext>
              </a:extLst>
            </p:cNvPr>
            <p:cNvSpPr txBox="1"/>
            <p:nvPr/>
          </p:nvSpPr>
          <p:spPr>
            <a:xfrm>
              <a:off x="9606660" y="5184489"/>
              <a:ext cx="3241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  <a:sym typeface="Symbol"/>
                </a:rPr>
                <a:t></a:t>
              </a:r>
              <a:endParaRPr kumimoji="0" lang="en-US" sz="105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48" name="Left-Right Arrow 70">
              <a:extLst>
                <a:ext uri="{FF2B5EF4-FFF2-40B4-BE49-F238E27FC236}">
                  <a16:creationId xmlns:a16="http://schemas.microsoft.com/office/drawing/2014/main" id="{2E20D57B-F003-4876-9F8C-42C62A074AC3}"/>
                </a:ext>
              </a:extLst>
            </p:cNvPr>
            <p:cNvSpPr/>
            <p:nvPr/>
          </p:nvSpPr>
          <p:spPr>
            <a:xfrm>
              <a:off x="7544734" y="4909033"/>
              <a:ext cx="1592167" cy="522991"/>
            </a:xfrm>
            <a:prstGeom prst="leftRightArrow">
              <a:avLst/>
            </a:prstGeom>
            <a:solidFill>
              <a:srgbClr val="8EB4E3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grpSp>
          <p:nvGrpSpPr>
            <p:cNvPr id="249" name="Group 35">
              <a:extLst>
                <a:ext uri="{FF2B5EF4-FFF2-40B4-BE49-F238E27FC236}">
                  <a16:creationId xmlns:a16="http://schemas.microsoft.com/office/drawing/2014/main" id="{967E0B43-1943-4657-A952-F6280478B942}"/>
                </a:ext>
              </a:extLst>
            </p:cNvPr>
            <p:cNvGrpSpPr/>
            <p:nvPr/>
          </p:nvGrpSpPr>
          <p:grpSpPr>
            <a:xfrm>
              <a:off x="5887507" y="4445995"/>
              <a:ext cx="297895" cy="297895"/>
              <a:chOff x="6235706" y="4922175"/>
              <a:chExt cx="268034" cy="268034"/>
            </a:xfrm>
          </p:grpSpPr>
          <p:sp>
            <p:nvSpPr>
              <p:cNvPr id="250" name="角丸四角形 21">
                <a:extLst>
                  <a:ext uri="{FF2B5EF4-FFF2-40B4-BE49-F238E27FC236}">
                    <a16:creationId xmlns:a16="http://schemas.microsoft.com/office/drawing/2014/main" id="{9AD6313C-4AA7-49B2-B195-89AFC9F5EBDC}"/>
                  </a:ext>
                </a:extLst>
              </p:cNvPr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EB780A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grpSp>
            <p:nvGrpSpPr>
              <p:cNvPr id="251" name="Group 37">
                <a:extLst>
                  <a:ext uri="{FF2B5EF4-FFF2-40B4-BE49-F238E27FC236}">
                    <a16:creationId xmlns:a16="http://schemas.microsoft.com/office/drawing/2014/main" id="{8391523E-35C3-4B21-97FB-50AE3874E8DB}"/>
                  </a:ext>
                </a:extLst>
              </p:cNvPr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252" name="Isosceles Triangle 38">
                  <a:extLst>
                    <a:ext uri="{FF2B5EF4-FFF2-40B4-BE49-F238E27FC236}">
                      <a16:creationId xmlns:a16="http://schemas.microsoft.com/office/drawing/2014/main" id="{4E0DE001-41E4-404A-A520-F50D030739C5}"/>
                    </a:ext>
                  </a:extLst>
                </p:cNvPr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253" name="Oval 39">
                  <a:extLst>
                    <a:ext uri="{FF2B5EF4-FFF2-40B4-BE49-F238E27FC236}">
                      <a16:creationId xmlns:a16="http://schemas.microsoft.com/office/drawing/2014/main" id="{2F97460E-5F45-4B31-A919-8F4065636E08}"/>
                    </a:ext>
                  </a:extLst>
                </p:cNvPr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254" name="Oval 40">
                  <a:extLst>
                    <a:ext uri="{FF2B5EF4-FFF2-40B4-BE49-F238E27FC236}">
                      <a16:creationId xmlns:a16="http://schemas.microsoft.com/office/drawing/2014/main" id="{1B736F22-D64D-4A79-9C77-DCB2886E5AD9}"/>
                    </a:ext>
                  </a:extLst>
                </p:cNvPr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255" name="Oval 41">
                  <a:extLst>
                    <a:ext uri="{FF2B5EF4-FFF2-40B4-BE49-F238E27FC236}">
                      <a16:creationId xmlns:a16="http://schemas.microsoft.com/office/drawing/2014/main" id="{E78A9294-199F-47E7-A5E5-6562E947DC09}"/>
                    </a:ext>
                  </a:extLst>
                </p:cNvPr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</p:grpSp>
        </p:grpSp>
        <p:grpSp>
          <p:nvGrpSpPr>
            <p:cNvPr id="256" name="Group 8">
              <a:extLst>
                <a:ext uri="{FF2B5EF4-FFF2-40B4-BE49-F238E27FC236}">
                  <a16:creationId xmlns:a16="http://schemas.microsoft.com/office/drawing/2014/main" id="{7F90446E-431E-4498-993A-26DCE3A80F10}"/>
                </a:ext>
              </a:extLst>
            </p:cNvPr>
            <p:cNvGrpSpPr/>
            <p:nvPr/>
          </p:nvGrpSpPr>
          <p:grpSpPr>
            <a:xfrm>
              <a:off x="6714744" y="1029490"/>
              <a:ext cx="3252150" cy="2627026"/>
              <a:chOff x="5724128" y="404664"/>
              <a:chExt cx="2304256" cy="2232248"/>
            </a:xfrm>
            <a:solidFill>
              <a:sysClr val="window" lastClr="FFFFFF">
                <a:lumMod val="85000"/>
              </a:sysClr>
            </a:solidFill>
          </p:grpSpPr>
          <p:sp>
            <p:nvSpPr>
              <p:cNvPr id="257" name="Rectangle 6">
                <a:extLst>
                  <a:ext uri="{FF2B5EF4-FFF2-40B4-BE49-F238E27FC236}">
                    <a16:creationId xmlns:a16="http://schemas.microsoft.com/office/drawing/2014/main" id="{61E3F531-42FA-4E0B-A2E6-C1448A5CD463}"/>
                  </a:ext>
                </a:extLst>
              </p:cNvPr>
              <p:cNvSpPr/>
              <p:nvPr/>
            </p:nvSpPr>
            <p:spPr>
              <a:xfrm>
                <a:off x="6077378" y="1439094"/>
                <a:ext cx="1597756" cy="1197818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258" name="Isosceles Triangle 7">
                <a:extLst>
                  <a:ext uri="{FF2B5EF4-FFF2-40B4-BE49-F238E27FC236}">
                    <a16:creationId xmlns:a16="http://schemas.microsoft.com/office/drawing/2014/main" id="{A7BA31D8-A09D-43C6-96A2-9333157DEBFA}"/>
                  </a:ext>
                </a:extLst>
              </p:cNvPr>
              <p:cNvSpPr/>
              <p:nvPr/>
            </p:nvSpPr>
            <p:spPr>
              <a:xfrm>
                <a:off x="5724128" y="404664"/>
                <a:ext cx="2304256" cy="103443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sp>
          <p:nvSpPr>
            <p:cNvPr id="259" name="Textfeld 181">
              <a:extLst>
                <a:ext uri="{FF2B5EF4-FFF2-40B4-BE49-F238E27FC236}">
                  <a16:creationId xmlns:a16="http://schemas.microsoft.com/office/drawing/2014/main" id="{801275B1-8234-4BF8-8831-288AB7C82074}"/>
                </a:ext>
              </a:extLst>
            </p:cNvPr>
            <p:cNvSpPr txBox="1"/>
            <p:nvPr/>
          </p:nvSpPr>
          <p:spPr>
            <a:xfrm>
              <a:off x="7840592" y="1319063"/>
              <a:ext cx="10004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Edge</a:t>
              </a:r>
            </a:p>
          </p:txBody>
        </p:sp>
        <p:sp>
          <p:nvSpPr>
            <p:cNvPr id="260" name="Left-Right Arrow 71">
              <a:extLst>
                <a:ext uri="{FF2B5EF4-FFF2-40B4-BE49-F238E27FC236}">
                  <a16:creationId xmlns:a16="http://schemas.microsoft.com/office/drawing/2014/main" id="{F39044F1-9791-4239-8007-97F9D1CF457C}"/>
                </a:ext>
              </a:extLst>
            </p:cNvPr>
            <p:cNvSpPr/>
            <p:nvPr/>
          </p:nvSpPr>
          <p:spPr>
            <a:xfrm rot="16200000">
              <a:off x="7459354" y="4158101"/>
              <a:ext cx="1762935" cy="522991"/>
            </a:xfrm>
            <a:prstGeom prst="leftRightArrow">
              <a:avLst/>
            </a:prstGeom>
            <a:solidFill>
              <a:srgbClr val="8EB4E3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grpSp>
          <p:nvGrpSpPr>
            <p:cNvPr id="261" name="Group 42">
              <a:extLst>
                <a:ext uri="{FF2B5EF4-FFF2-40B4-BE49-F238E27FC236}">
                  <a16:creationId xmlns:a16="http://schemas.microsoft.com/office/drawing/2014/main" id="{3B9401EE-3FDF-4C69-97EB-AB9ABA00EF16}"/>
                </a:ext>
              </a:extLst>
            </p:cNvPr>
            <p:cNvGrpSpPr/>
            <p:nvPr/>
          </p:nvGrpSpPr>
          <p:grpSpPr>
            <a:xfrm>
              <a:off x="7462929" y="2671965"/>
              <a:ext cx="297895" cy="297895"/>
              <a:chOff x="6235706" y="4922175"/>
              <a:chExt cx="268034" cy="268034"/>
            </a:xfrm>
          </p:grpSpPr>
          <p:sp>
            <p:nvSpPr>
              <p:cNvPr id="262" name="角丸四角形 21">
                <a:extLst>
                  <a:ext uri="{FF2B5EF4-FFF2-40B4-BE49-F238E27FC236}">
                    <a16:creationId xmlns:a16="http://schemas.microsoft.com/office/drawing/2014/main" id="{0F017F9B-11F4-4768-B948-A3E3505FD04C}"/>
                  </a:ext>
                </a:extLst>
              </p:cNvPr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EB780A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grpSp>
            <p:nvGrpSpPr>
              <p:cNvPr id="263" name="Group 44">
                <a:extLst>
                  <a:ext uri="{FF2B5EF4-FFF2-40B4-BE49-F238E27FC236}">
                    <a16:creationId xmlns:a16="http://schemas.microsoft.com/office/drawing/2014/main" id="{36736008-B25C-4DBD-9019-5436D875AA51}"/>
                  </a:ext>
                </a:extLst>
              </p:cNvPr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264" name="Isosceles Triangle 45">
                  <a:extLst>
                    <a:ext uri="{FF2B5EF4-FFF2-40B4-BE49-F238E27FC236}">
                      <a16:creationId xmlns:a16="http://schemas.microsoft.com/office/drawing/2014/main" id="{875AE5F0-44E9-4726-BC0E-27C5DED1C9F8}"/>
                    </a:ext>
                  </a:extLst>
                </p:cNvPr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265" name="Oval 46">
                  <a:extLst>
                    <a:ext uri="{FF2B5EF4-FFF2-40B4-BE49-F238E27FC236}">
                      <a16:creationId xmlns:a16="http://schemas.microsoft.com/office/drawing/2014/main" id="{F7559B19-52F5-48B6-B44C-D3266CB4DAF4}"/>
                    </a:ext>
                  </a:extLst>
                </p:cNvPr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266" name="Oval 47">
                  <a:extLst>
                    <a:ext uri="{FF2B5EF4-FFF2-40B4-BE49-F238E27FC236}">
                      <a16:creationId xmlns:a16="http://schemas.microsoft.com/office/drawing/2014/main" id="{C08768FE-4C36-42BE-A9CD-E56A919E55A0}"/>
                    </a:ext>
                  </a:extLst>
                </p:cNvPr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267" name="Oval 48">
                  <a:extLst>
                    <a:ext uri="{FF2B5EF4-FFF2-40B4-BE49-F238E27FC236}">
                      <a16:creationId xmlns:a16="http://schemas.microsoft.com/office/drawing/2014/main" id="{1EA7F7A0-3D4C-4C49-A14E-7A5FE383DDB5}"/>
                    </a:ext>
                  </a:extLst>
                </p:cNvPr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</p:grpSp>
        </p:grpSp>
        <p:grpSp>
          <p:nvGrpSpPr>
            <p:cNvPr id="268" name="Group 42">
              <a:extLst>
                <a:ext uri="{FF2B5EF4-FFF2-40B4-BE49-F238E27FC236}">
                  <a16:creationId xmlns:a16="http://schemas.microsoft.com/office/drawing/2014/main" id="{98B5E581-844D-4001-80B9-079A45D44D35}"/>
                </a:ext>
              </a:extLst>
            </p:cNvPr>
            <p:cNvGrpSpPr/>
            <p:nvPr/>
          </p:nvGrpSpPr>
          <p:grpSpPr>
            <a:xfrm>
              <a:off x="7453963" y="2170928"/>
              <a:ext cx="297895" cy="297895"/>
              <a:chOff x="6235706" y="4922175"/>
              <a:chExt cx="268034" cy="268034"/>
            </a:xfrm>
          </p:grpSpPr>
          <p:sp>
            <p:nvSpPr>
              <p:cNvPr id="269" name="角丸四角形 21">
                <a:extLst>
                  <a:ext uri="{FF2B5EF4-FFF2-40B4-BE49-F238E27FC236}">
                    <a16:creationId xmlns:a16="http://schemas.microsoft.com/office/drawing/2014/main" id="{A0EDF65B-DE8E-4EA2-B13E-E69D32C2B573}"/>
                  </a:ext>
                </a:extLst>
              </p:cNvPr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EB780A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grpSp>
            <p:nvGrpSpPr>
              <p:cNvPr id="270" name="Group 44">
                <a:extLst>
                  <a:ext uri="{FF2B5EF4-FFF2-40B4-BE49-F238E27FC236}">
                    <a16:creationId xmlns:a16="http://schemas.microsoft.com/office/drawing/2014/main" id="{90AC5820-6A84-4C22-8158-39D6F28C63B4}"/>
                  </a:ext>
                </a:extLst>
              </p:cNvPr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271" name="Isosceles Triangle 45">
                  <a:extLst>
                    <a:ext uri="{FF2B5EF4-FFF2-40B4-BE49-F238E27FC236}">
                      <a16:creationId xmlns:a16="http://schemas.microsoft.com/office/drawing/2014/main" id="{39E8B026-5929-4F4B-BA42-7093039EF07E}"/>
                    </a:ext>
                  </a:extLst>
                </p:cNvPr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272" name="Oval 46">
                  <a:extLst>
                    <a:ext uri="{FF2B5EF4-FFF2-40B4-BE49-F238E27FC236}">
                      <a16:creationId xmlns:a16="http://schemas.microsoft.com/office/drawing/2014/main" id="{B49B8DFB-5A41-4CDD-A3F0-BC283736D7AC}"/>
                    </a:ext>
                  </a:extLst>
                </p:cNvPr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273" name="Oval 47">
                  <a:extLst>
                    <a:ext uri="{FF2B5EF4-FFF2-40B4-BE49-F238E27FC236}">
                      <a16:creationId xmlns:a16="http://schemas.microsoft.com/office/drawing/2014/main" id="{352A13ED-5A57-4729-B78D-F3F1A49C4FBF}"/>
                    </a:ext>
                  </a:extLst>
                </p:cNvPr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274" name="Oval 48">
                  <a:extLst>
                    <a:ext uri="{FF2B5EF4-FFF2-40B4-BE49-F238E27FC236}">
                      <a16:creationId xmlns:a16="http://schemas.microsoft.com/office/drawing/2014/main" id="{92CBA9EE-EBBF-4376-A563-47E5AA8238AE}"/>
                    </a:ext>
                  </a:extLst>
                </p:cNvPr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</p:grpSp>
        </p:grpSp>
        <p:cxnSp>
          <p:nvCxnSpPr>
            <p:cNvPr id="275" name="Gerade Verbindung mit Pfeil 58">
              <a:extLst>
                <a:ext uri="{FF2B5EF4-FFF2-40B4-BE49-F238E27FC236}">
                  <a16:creationId xmlns:a16="http://schemas.microsoft.com/office/drawing/2014/main" id="{1F4EE426-C9FC-46DD-AABB-81407D4F96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760824" y="2754632"/>
              <a:ext cx="162247" cy="82667"/>
            </a:xfrm>
            <a:prstGeom prst="straightConnector1">
              <a:avLst/>
            </a:prstGeom>
            <a:solidFill>
              <a:srgbClr val="1F497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" name="Gerade Verbindung mit Pfeil 59">
              <a:extLst>
                <a:ext uri="{FF2B5EF4-FFF2-40B4-BE49-F238E27FC236}">
                  <a16:creationId xmlns:a16="http://schemas.microsoft.com/office/drawing/2014/main" id="{7BB70EF6-23CB-458A-9471-AABEB8F6FB2B}"/>
                </a:ext>
              </a:extLst>
            </p:cNvPr>
            <p:cNvCxnSpPr>
              <a:cxnSpLocks/>
              <a:endCxn id="269" idx="3"/>
            </p:cNvCxnSpPr>
            <p:nvPr/>
          </p:nvCxnSpPr>
          <p:spPr bwMode="auto">
            <a:xfrm flipH="1" flipV="1">
              <a:off x="7751858" y="2319876"/>
              <a:ext cx="171213" cy="46199"/>
            </a:xfrm>
            <a:prstGeom prst="straightConnector1">
              <a:avLst/>
            </a:prstGeom>
            <a:solidFill>
              <a:srgbClr val="1F497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77" name="図 76">
              <a:extLst>
                <a:ext uri="{FF2B5EF4-FFF2-40B4-BE49-F238E27FC236}">
                  <a16:creationId xmlns:a16="http://schemas.microsoft.com/office/drawing/2014/main" id="{23D49344-E0E8-4C4A-A580-044EAD10A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5550" y="1666799"/>
              <a:ext cx="1096682" cy="438673"/>
            </a:xfrm>
            <a:prstGeom prst="rect">
              <a:avLst/>
            </a:prstGeom>
          </p:spPr>
        </p:pic>
        <p:grpSp>
          <p:nvGrpSpPr>
            <p:cNvPr id="278" name="Group 1">
              <a:extLst>
                <a:ext uri="{FF2B5EF4-FFF2-40B4-BE49-F238E27FC236}">
                  <a16:creationId xmlns:a16="http://schemas.microsoft.com/office/drawing/2014/main" id="{923BF3AF-ECAD-4C13-AC8B-17C7899938CD}"/>
                </a:ext>
              </a:extLst>
            </p:cNvPr>
            <p:cNvGrpSpPr/>
            <p:nvPr/>
          </p:nvGrpSpPr>
          <p:grpSpPr>
            <a:xfrm>
              <a:off x="2198919" y="835335"/>
              <a:ext cx="3585840" cy="2447205"/>
              <a:chOff x="683568" y="79792"/>
              <a:chExt cx="2491222" cy="1700168"/>
            </a:xfrm>
            <a:solidFill>
              <a:sysClr val="window" lastClr="FFFFFF">
                <a:lumMod val="85000"/>
              </a:sysClr>
            </a:solidFill>
          </p:grpSpPr>
          <p:sp>
            <p:nvSpPr>
              <p:cNvPr id="279" name="Oval 2">
                <a:extLst>
                  <a:ext uri="{FF2B5EF4-FFF2-40B4-BE49-F238E27FC236}">
                    <a16:creationId xmlns:a16="http://schemas.microsoft.com/office/drawing/2014/main" id="{7C71101D-361B-4CCA-996A-FB9E0622A347}"/>
                  </a:ext>
                </a:extLst>
              </p:cNvPr>
              <p:cNvSpPr/>
              <p:nvPr/>
            </p:nvSpPr>
            <p:spPr>
              <a:xfrm>
                <a:off x="683568" y="802626"/>
                <a:ext cx="977334" cy="977334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280" name="Oval 3">
                <a:extLst>
                  <a:ext uri="{FF2B5EF4-FFF2-40B4-BE49-F238E27FC236}">
                    <a16:creationId xmlns:a16="http://schemas.microsoft.com/office/drawing/2014/main" id="{0CD84948-B879-4725-BF93-412ACCCCBA76}"/>
                  </a:ext>
                </a:extLst>
              </p:cNvPr>
              <p:cNvSpPr/>
              <p:nvPr/>
            </p:nvSpPr>
            <p:spPr>
              <a:xfrm>
                <a:off x="1301372" y="79792"/>
                <a:ext cx="1276023" cy="1276023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281" name="Oval 4">
                <a:extLst>
                  <a:ext uri="{FF2B5EF4-FFF2-40B4-BE49-F238E27FC236}">
                    <a16:creationId xmlns:a16="http://schemas.microsoft.com/office/drawing/2014/main" id="{FEF29DB4-7BBB-4590-9D0F-889B9397E73B}"/>
                  </a:ext>
                </a:extLst>
              </p:cNvPr>
              <p:cNvSpPr/>
              <p:nvPr/>
            </p:nvSpPr>
            <p:spPr>
              <a:xfrm>
                <a:off x="1998355" y="603525"/>
                <a:ext cx="1176435" cy="1176435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282" name="Rectangle 5">
                <a:extLst>
                  <a:ext uri="{FF2B5EF4-FFF2-40B4-BE49-F238E27FC236}">
                    <a16:creationId xmlns:a16="http://schemas.microsoft.com/office/drawing/2014/main" id="{97E294ED-4B49-4064-855F-5E8E3728574C}"/>
                  </a:ext>
                </a:extLst>
              </p:cNvPr>
              <p:cNvSpPr/>
              <p:nvPr/>
            </p:nvSpPr>
            <p:spPr>
              <a:xfrm>
                <a:off x="1189665" y="1090658"/>
                <a:ext cx="1451998" cy="689302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sp>
          <p:nvSpPr>
            <p:cNvPr id="283" name="Left-Right Arrow 71">
              <a:extLst>
                <a:ext uri="{FF2B5EF4-FFF2-40B4-BE49-F238E27FC236}">
                  <a16:creationId xmlns:a16="http://schemas.microsoft.com/office/drawing/2014/main" id="{2D000A24-406C-43BC-A9C1-00D1AD3A8F98}"/>
                </a:ext>
              </a:extLst>
            </p:cNvPr>
            <p:cNvSpPr/>
            <p:nvPr/>
          </p:nvSpPr>
          <p:spPr>
            <a:xfrm rot="16200000">
              <a:off x="3681250" y="3522680"/>
              <a:ext cx="1331981" cy="522991"/>
            </a:xfrm>
            <a:prstGeom prst="leftRightArrow">
              <a:avLst/>
            </a:prstGeom>
            <a:solidFill>
              <a:srgbClr val="8EB4E3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84" name="Left-Right Arrow 73">
              <a:extLst>
                <a:ext uri="{FF2B5EF4-FFF2-40B4-BE49-F238E27FC236}">
                  <a16:creationId xmlns:a16="http://schemas.microsoft.com/office/drawing/2014/main" id="{86454699-F8B1-4258-A55D-B1C2C6140150}"/>
                </a:ext>
              </a:extLst>
            </p:cNvPr>
            <p:cNvSpPr/>
            <p:nvPr/>
          </p:nvSpPr>
          <p:spPr>
            <a:xfrm>
              <a:off x="5072483" y="2488852"/>
              <a:ext cx="2248783" cy="522991"/>
            </a:xfrm>
            <a:prstGeom prst="leftRightArrow">
              <a:avLst/>
            </a:prstGeom>
            <a:solidFill>
              <a:srgbClr val="8EB4E3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85" name="Textfeld 181">
              <a:extLst>
                <a:ext uri="{FF2B5EF4-FFF2-40B4-BE49-F238E27FC236}">
                  <a16:creationId xmlns:a16="http://schemas.microsoft.com/office/drawing/2014/main" id="{583A0599-134E-4C89-A3A3-BF19A137E3D2}"/>
                </a:ext>
              </a:extLst>
            </p:cNvPr>
            <p:cNvSpPr txBox="1"/>
            <p:nvPr/>
          </p:nvSpPr>
          <p:spPr>
            <a:xfrm>
              <a:off x="3380572" y="1133756"/>
              <a:ext cx="1281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Cloud</a:t>
              </a:r>
            </a:p>
          </p:txBody>
        </p:sp>
        <p:grpSp>
          <p:nvGrpSpPr>
            <p:cNvPr id="286" name="Group 42">
              <a:extLst>
                <a:ext uri="{FF2B5EF4-FFF2-40B4-BE49-F238E27FC236}">
                  <a16:creationId xmlns:a16="http://schemas.microsoft.com/office/drawing/2014/main" id="{20BD3D5B-CCBA-449E-A35F-0511C399A9EC}"/>
                </a:ext>
              </a:extLst>
            </p:cNvPr>
            <p:cNvGrpSpPr/>
            <p:nvPr/>
          </p:nvGrpSpPr>
          <p:grpSpPr>
            <a:xfrm>
              <a:off x="3295650" y="2139976"/>
              <a:ext cx="297895" cy="297895"/>
              <a:chOff x="6235706" y="4922175"/>
              <a:chExt cx="268034" cy="268034"/>
            </a:xfrm>
          </p:grpSpPr>
          <p:sp>
            <p:nvSpPr>
              <p:cNvPr id="287" name="角丸四角形 21">
                <a:extLst>
                  <a:ext uri="{FF2B5EF4-FFF2-40B4-BE49-F238E27FC236}">
                    <a16:creationId xmlns:a16="http://schemas.microsoft.com/office/drawing/2014/main" id="{517ABA4D-926A-47C8-A59C-1BC2CFF196B4}"/>
                  </a:ext>
                </a:extLst>
              </p:cNvPr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EB780A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5E1602E9-38E8-4857-A706-E1B30BE0CD34}"/>
                  </a:ext>
                </a:extLst>
              </p:cNvPr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289" name="Isosceles Triangle 45">
                  <a:extLst>
                    <a:ext uri="{FF2B5EF4-FFF2-40B4-BE49-F238E27FC236}">
                      <a16:creationId xmlns:a16="http://schemas.microsoft.com/office/drawing/2014/main" id="{A1760582-356F-44E1-A6EA-320EBC3EC5BF}"/>
                    </a:ext>
                  </a:extLst>
                </p:cNvPr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290" name="Oval 46">
                  <a:extLst>
                    <a:ext uri="{FF2B5EF4-FFF2-40B4-BE49-F238E27FC236}">
                      <a16:creationId xmlns:a16="http://schemas.microsoft.com/office/drawing/2014/main" id="{A0205805-E04B-4DC5-8CEF-12D380E43478}"/>
                    </a:ext>
                  </a:extLst>
                </p:cNvPr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291" name="Oval 47">
                  <a:extLst>
                    <a:ext uri="{FF2B5EF4-FFF2-40B4-BE49-F238E27FC236}">
                      <a16:creationId xmlns:a16="http://schemas.microsoft.com/office/drawing/2014/main" id="{FC03752C-8B89-4831-8B7F-9E0CDE5C8FD5}"/>
                    </a:ext>
                  </a:extLst>
                </p:cNvPr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292" name="Oval 48">
                  <a:extLst>
                    <a:ext uri="{FF2B5EF4-FFF2-40B4-BE49-F238E27FC236}">
                      <a16:creationId xmlns:a16="http://schemas.microsoft.com/office/drawing/2014/main" id="{6E59718F-AE99-40A1-A356-E6A6B19CB175}"/>
                    </a:ext>
                  </a:extLst>
                </p:cNvPr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</p:grpSp>
        </p:grpSp>
        <p:grpSp>
          <p:nvGrpSpPr>
            <p:cNvPr id="293" name="Group 42">
              <a:extLst>
                <a:ext uri="{FF2B5EF4-FFF2-40B4-BE49-F238E27FC236}">
                  <a16:creationId xmlns:a16="http://schemas.microsoft.com/office/drawing/2014/main" id="{8030C5BC-89BE-4EA6-B1FB-C80F737DB469}"/>
                </a:ext>
              </a:extLst>
            </p:cNvPr>
            <p:cNvGrpSpPr/>
            <p:nvPr/>
          </p:nvGrpSpPr>
          <p:grpSpPr>
            <a:xfrm>
              <a:off x="3286685" y="1754873"/>
              <a:ext cx="297895" cy="297895"/>
              <a:chOff x="6235706" y="4922175"/>
              <a:chExt cx="268034" cy="268034"/>
            </a:xfrm>
          </p:grpSpPr>
          <p:sp>
            <p:nvSpPr>
              <p:cNvPr id="294" name="角丸四角形 21">
                <a:extLst>
                  <a:ext uri="{FF2B5EF4-FFF2-40B4-BE49-F238E27FC236}">
                    <a16:creationId xmlns:a16="http://schemas.microsoft.com/office/drawing/2014/main" id="{27DD11B2-61A1-4357-82DE-C3B14ABF535A}"/>
                  </a:ext>
                </a:extLst>
              </p:cNvPr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EB780A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grpSp>
            <p:nvGrpSpPr>
              <p:cNvPr id="295" name="Group 44">
                <a:extLst>
                  <a:ext uri="{FF2B5EF4-FFF2-40B4-BE49-F238E27FC236}">
                    <a16:creationId xmlns:a16="http://schemas.microsoft.com/office/drawing/2014/main" id="{A4BD30E5-EA27-4E8C-A314-1D29862523EA}"/>
                  </a:ext>
                </a:extLst>
              </p:cNvPr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296" name="Isosceles Triangle 45">
                  <a:extLst>
                    <a:ext uri="{FF2B5EF4-FFF2-40B4-BE49-F238E27FC236}">
                      <a16:creationId xmlns:a16="http://schemas.microsoft.com/office/drawing/2014/main" id="{9A54FBE4-22CA-4E3B-86CB-E883BCED1F3F}"/>
                    </a:ext>
                  </a:extLst>
                </p:cNvPr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297" name="Oval 46">
                  <a:extLst>
                    <a:ext uri="{FF2B5EF4-FFF2-40B4-BE49-F238E27FC236}">
                      <a16:creationId xmlns:a16="http://schemas.microsoft.com/office/drawing/2014/main" id="{B1FCD269-FC38-477B-B803-606CB4DE7C97}"/>
                    </a:ext>
                  </a:extLst>
                </p:cNvPr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298" name="Oval 47">
                  <a:extLst>
                    <a:ext uri="{FF2B5EF4-FFF2-40B4-BE49-F238E27FC236}">
                      <a16:creationId xmlns:a16="http://schemas.microsoft.com/office/drawing/2014/main" id="{982A7E1E-BF36-4CD9-8351-2CD0AAF18D1C}"/>
                    </a:ext>
                  </a:extLst>
                </p:cNvPr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299" name="Oval 48">
                  <a:extLst>
                    <a:ext uri="{FF2B5EF4-FFF2-40B4-BE49-F238E27FC236}">
                      <a16:creationId xmlns:a16="http://schemas.microsoft.com/office/drawing/2014/main" id="{83C7F52D-E3E8-4FF4-BF4C-1C9A61ACB370}"/>
                    </a:ext>
                  </a:extLst>
                </p:cNvPr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</p:grpSp>
        </p:grpSp>
        <p:cxnSp>
          <p:nvCxnSpPr>
            <p:cNvPr id="300" name="Gerade Verbindung mit Pfeil 90">
              <a:extLst>
                <a:ext uri="{FF2B5EF4-FFF2-40B4-BE49-F238E27FC236}">
                  <a16:creationId xmlns:a16="http://schemas.microsoft.com/office/drawing/2014/main" id="{5BB542F3-0090-4989-9A3C-09F0B4099632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593546" y="2305310"/>
              <a:ext cx="160603" cy="5064"/>
            </a:xfrm>
            <a:prstGeom prst="straightConnector1">
              <a:avLst/>
            </a:prstGeom>
            <a:solidFill>
              <a:srgbClr val="1F497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1" name="Gerade Verbindung mit Pfeil 91">
              <a:extLst>
                <a:ext uri="{FF2B5EF4-FFF2-40B4-BE49-F238E27FC236}">
                  <a16:creationId xmlns:a16="http://schemas.microsoft.com/office/drawing/2014/main" id="{53257A13-9B38-44A0-81A9-3900E8BADC7B}"/>
                </a:ext>
              </a:extLst>
            </p:cNvPr>
            <p:cNvCxnSpPr>
              <a:cxnSpLocks/>
              <a:endCxn id="294" idx="3"/>
            </p:cNvCxnSpPr>
            <p:nvPr/>
          </p:nvCxnSpPr>
          <p:spPr bwMode="auto">
            <a:xfrm flipH="1" flipV="1">
              <a:off x="3584580" y="1903821"/>
              <a:ext cx="171213" cy="46199"/>
            </a:xfrm>
            <a:prstGeom prst="straightConnector1">
              <a:avLst/>
            </a:prstGeom>
            <a:solidFill>
              <a:srgbClr val="1F497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2" name="Textfeld 163">
              <a:extLst>
                <a:ext uri="{FF2B5EF4-FFF2-40B4-BE49-F238E27FC236}">
                  <a16:creationId xmlns:a16="http://schemas.microsoft.com/office/drawing/2014/main" id="{F41F2926-EE62-462A-BA9E-1E21C8E695E3}"/>
                </a:ext>
              </a:extLst>
            </p:cNvPr>
            <p:cNvSpPr txBox="1"/>
            <p:nvPr/>
          </p:nvSpPr>
          <p:spPr>
            <a:xfrm>
              <a:off x="1456711" y="4555023"/>
              <a:ext cx="14526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Seamless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Web Integration</a:t>
              </a:r>
            </a:p>
          </p:txBody>
        </p:sp>
        <p:sp>
          <p:nvSpPr>
            <p:cNvPr id="303" name="Left-Right Arrow 70">
              <a:extLst>
                <a:ext uri="{FF2B5EF4-FFF2-40B4-BE49-F238E27FC236}">
                  <a16:creationId xmlns:a16="http://schemas.microsoft.com/office/drawing/2014/main" id="{88FA85E4-145A-4895-886E-9F071D7DB94D}"/>
                </a:ext>
              </a:extLst>
            </p:cNvPr>
            <p:cNvSpPr/>
            <p:nvPr/>
          </p:nvSpPr>
          <p:spPr>
            <a:xfrm rot="2700000">
              <a:off x="2662662" y="4325956"/>
              <a:ext cx="959445" cy="522991"/>
            </a:xfrm>
            <a:prstGeom prst="leftRightArrow">
              <a:avLst/>
            </a:prstGeom>
            <a:solidFill>
              <a:srgbClr val="8EB4E3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04" name="Left-Right Arrow 70">
              <a:extLst>
                <a:ext uri="{FF2B5EF4-FFF2-40B4-BE49-F238E27FC236}">
                  <a16:creationId xmlns:a16="http://schemas.microsoft.com/office/drawing/2014/main" id="{8DA695ED-C91B-432C-AC03-936F3EEFF8FA}"/>
                </a:ext>
              </a:extLst>
            </p:cNvPr>
            <p:cNvSpPr/>
            <p:nvPr/>
          </p:nvSpPr>
          <p:spPr>
            <a:xfrm rot="18900000">
              <a:off x="2663821" y="3261803"/>
              <a:ext cx="1047306" cy="522991"/>
            </a:xfrm>
            <a:prstGeom prst="leftRightArrow">
              <a:avLst/>
            </a:prstGeom>
            <a:solidFill>
              <a:srgbClr val="8EB4E3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05" name="Textfeld 162">
              <a:extLst>
                <a:ext uri="{FF2B5EF4-FFF2-40B4-BE49-F238E27FC236}">
                  <a16:creationId xmlns:a16="http://schemas.microsoft.com/office/drawing/2014/main" id="{2762467E-3CE6-4278-B707-A71BC8D41E4A}"/>
                </a:ext>
              </a:extLst>
            </p:cNvPr>
            <p:cNvSpPr txBox="1"/>
            <p:nvPr/>
          </p:nvSpPr>
          <p:spPr>
            <a:xfrm>
              <a:off x="5426124" y="2897560"/>
              <a:ext cx="17604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Remote Access</a:t>
              </a:r>
              <a:b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</a:b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and Synchronization</a:t>
              </a:r>
            </a:p>
          </p:txBody>
        </p:sp>
        <p:sp>
          <p:nvSpPr>
            <p:cNvPr id="306" name="Textfeld 162">
              <a:extLst>
                <a:ext uri="{FF2B5EF4-FFF2-40B4-BE49-F238E27FC236}">
                  <a16:creationId xmlns:a16="http://schemas.microsoft.com/office/drawing/2014/main" id="{B6523340-5136-4AE3-8D7D-A2234DB6CA2A}"/>
                </a:ext>
              </a:extLst>
            </p:cNvPr>
            <p:cNvSpPr txBox="1"/>
            <p:nvPr/>
          </p:nvSpPr>
          <p:spPr>
            <a:xfrm>
              <a:off x="8577360" y="3696182"/>
              <a:ext cx="14061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Integration and</a:t>
              </a:r>
              <a:b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</a:b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Orchestration</a:t>
              </a:r>
            </a:p>
          </p:txBody>
        </p:sp>
        <p:sp>
          <p:nvSpPr>
            <p:cNvPr id="307" name="Left-Right Arrow 70">
              <a:extLst>
                <a:ext uri="{FF2B5EF4-FFF2-40B4-BE49-F238E27FC236}">
                  <a16:creationId xmlns:a16="http://schemas.microsoft.com/office/drawing/2014/main" id="{190846AE-14BF-4FE9-A288-65B98AB213DD}"/>
                </a:ext>
              </a:extLst>
            </p:cNvPr>
            <p:cNvSpPr/>
            <p:nvPr/>
          </p:nvSpPr>
          <p:spPr>
            <a:xfrm>
              <a:off x="4741780" y="4909033"/>
              <a:ext cx="1592167" cy="522991"/>
            </a:xfrm>
            <a:prstGeom prst="leftRightArrow">
              <a:avLst/>
            </a:prstGeom>
            <a:solidFill>
              <a:srgbClr val="8EB4E3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08" name="角丸四角形 6">
              <a:extLst>
                <a:ext uri="{FF2B5EF4-FFF2-40B4-BE49-F238E27FC236}">
                  <a16:creationId xmlns:a16="http://schemas.microsoft.com/office/drawing/2014/main" id="{DF2E275C-595F-4B7A-8E7F-89A631B4EC15}"/>
                </a:ext>
              </a:extLst>
            </p:cNvPr>
            <p:cNvSpPr/>
            <p:nvPr/>
          </p:nvSpPr>
          <p:spPr bwMode="auto">
            <a:xfrm>
              <a:off x="3753694" y="1769940"/>
              <a:ext cx="1187092" cy="1248038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700" b="1" kern="0" dirty="0">
                  <a:solidFill>
                    <a:srgbClr val="00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Intermediary / Thing</a:t>
              </a:r>
            </a:p>
          </p:txBody>
        </p:sp>
        <p:sp>
          <p:nvSpPr>
            <p:cNvPr id="309" name="角丸四角形 21">
              <a:extLst>
                <a:ext uri="{FF2B5EF4-FFF2-40B4-BE49-F238E27FC236}">
                  <a16:creationId xmlns:a16="http://schemas.microsoft.com/office/drawing/2014/main" id="{4FA0C44B-C0E3-4C3F-A233-98666660564B}"/>
                </a:ext>
              </a:extLst>
            </p:cNvPr>
            <p:cNvSpPr/>
            <p:nvPr/>
          </p:nvSpPr>
          <p:spPr bwMode="auto">
            <a:xfrm>
              <a:off x="3787133" y="1974156"/>
              <a:ext cx="1120214" cy="180000"/>
            </a:xfrm>
            <a:prstGeom prst="roundRect">
              <a:avLst>
                <a:gd name="adj" fmla="val 23727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700" kern="0" dirty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Behavior</a:t>
              </a:r>
            </a:p>
          </p:txBody>
        </p:sp>
        <p:sp>
          <p:nvSpPr>
            <p:cNvPr id="310" name="角丸四角形 21">
              <a:extLst>
                <a:ext uri="{FF2B5EF4-FFF2-40B4-BE49-F238E27FC236}">
                  <a16:creationId xmlns:a16="http://schemas.microsoft.com/office/drawing/2014/main" id="{F5E6768B-EBF8-4635-96FE-5A75959F222D}"/>
                </a:ext>
              </a:extLst>
            </p:cNvPr>
            <p:cNvSpPr/>
            <p:nvPr/>
          </p:nvSpPr>
          <p:spPr bwMode="auto">
            <a:xfrm>
              <a:off x="3787133" y="2179283"/>
              <a:ext cx="1120213" cy="180000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700" kern="0" dirty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Interaction Affordances</a:t>
              </a:r>
            </a:p>
          </p:txBody>
        </p:sp>
        <p:sp>
          <p:nvSpPr>
            <p:cNvPr id="311" name="角丸四角形 21">
              <a:extLst>
                <a:ext uri="{FF2B5EF4-FFF2-40B4-BE49-F238E27FC236}">
                  <a16:creationId xmlns:a16="http://schemas.microsoft.com/office/drawing/2014/main" id="{CF173A8B-0B48-4419-8489-D814BD080B80}"/>
                </a:ext>
              </a:extLst>
            </p:cNvPr>
            <p:cNvSpPr/>
            <p:nvPr/>
          </p:nvSpPr>
          <p:spPr bwMode="auto">
            <a:xfrm>
              <a:off x="3787133" y="2794666"/>
              <a:ext cx="1120214" cy="180000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700" kern="0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Protocol Bindings</a:t>
              </a:r>
            </a:p>
          </p:txBody>
        </p:sp>
        <p:sp>
          <p:nvSpPr>
            <p:cNvPr id="312" name="角丸四角形 21">
              <a:extLst>
                <a:ext uri="{FF2B5EF4-FFF2-40B4-BE49-F238E27FC236}">
                  <a16:creationId xmlns:a16="http://schemas.microsoft.com/office/drawing/2014/main" id="{27A71DEA-50D2-4E3D-BF1D-8D7F9DE7D008}"/>
                </a:ext>
              </a:extLst>
            </p:cNvPr>
            <p:cNvSpPr/>
            <p:nvPr/>
          </p:nvSpPr>
          <p:spPr bwMode="auto">
            <a:xfrm>
              <a:off x="3787133" y="2589539"/>
              <a:ext cx="1120213" cy="180000"/>
            </a:xfrm>
            <a:prstGeom prst="roundRect">
              <a:avLst>
                <a:gd name="adj" fmla="val 25084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700" kern="0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Security Configuration</a:t>
              </a:r>
            </a:p>
          </p:txBody>
        </p:sp>
        <p:sp>
          <p:nvSpPr>
            <p:cNvPr id="313" name="角丸四角形 6">
              <a:extLst>
                <a:ext uri="{FF2B5EF4-FFF2-40B4-BE49-F238E27FC236}">
                  <a16:creationId xmlns:a16="http://schemas.microsoft.com/office/drawing/2014/main" id="{D483A25C-3DDC-4DAA-AD88-35D729FC4AF6}"/>
                </a:ext>
              </a:extLst>
            </p:cNvPr>
            <p:cNvSpPr/>
            <p:nvPr/>
          </p:nvSpPr>
          <p:spPr bwMode="auto">
            <a:xfrm>
              <a:off x="7907731" y="2237009"/>
              <a:ext cx="1187092" cy="1248038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700" b="1" kern="0" dirty="0">
                  <a:solidFill>
                    <a:srgbClr val="00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Intermediary / Thing</a:t>
              </a:r>
            </a:p>
          </p:txBody>
        </p:sp>
        <p:sp>
          <p:nvSpPr>
            <p:cNvPr id="314" name="角丸四角形 21">
              <a:extLst>
                <a:ext uri="{FF2B5EF4-FFF2-40B4-BE49-F238E27FC236}">
                  <a16:creationId xmlns:a16="http://schemas.microsoft.com/office/drawing/2014/main" id="{602096E4-0BB8-4E76-9965-421B438B2887}"/>
                </a:ext>
              </a:extLst>
            </p:cNvPr>
            <p:cNvSpPr/>
            <p:nvPr/>
          </p:nvSpPr>
          <p:spPr bwMode="auto">
            <a:xfrm>
              <a:off x="7941170" y="2441225"/>
              <a:ext cx="1120214" cy="180000"/>
            </a:xfrm>
            <a:prstGeom prst="roundRect">
              <a:avLst>
                <a:gd name="adj" fmla="val 23727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700" kern="0" dirty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Behavior</a:t>
              </a:r>
            </a:p>
          </p:txBody>
        </p:sp>
        <p:sp>
          <p:nvSpPr>
            <p:cNvPr id="315" name="角丸四角形 21">
              <a:extLst>
                <a:ext uri="{FF2B5EF4-FFF2-40B4-BE49-F238E27FC236}">
                  <a16:creationId xmlns:a16="http://schemas.microsoft.com/office/drawing/2014/main" id="{C2B242C0-133A-4A61-B701-BDD807E516FF}"/>
                </a:ext>
              </a:extLst>
            </p:cNvPr>
            <p:cNvSpPr/>
            <p:nvPr/>
          </p:nvSpPr>
          <p:spPr bwMode="auto">
            <a:xfrm>
              <a:off x="7941170" y="2646352"/>
              <a:ext cx="1120213" cy="180000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700" kern="0" dirty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Interaction Affordances</a:t>
              </a:r>
            </a:p>
          </p:txBody>
        </p:sp>
        <p:sp>
          <p:nvSpPr>
            <p:cNvPr id="316" name="角丸四角形 21">
              <a:extLst>
                <a:ext uri="{FF2B5EF4-FFF2-40B4-BE49-F238E27FC236}">
                  <a16:creationId xmlns:a16="http://schemas.microsoft.com/office/drawing/2014/main" id="{606DE03E-BDF4-4756-9D20-DF00F8BF01B9}"/>
                </a:ext>
              </a:extLst>
            </p:cNvPr>
            <p:cNvSpPr/>
            <p:nvPr/>
          </p:nvSpPr>
          <p:spPr bwMode="auto">
            <a:xfrm>
              <a:off x="7941170" y="3261735"/>
              <a:ext cx="1120214" cy="180000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700" kern="0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Protocol Bindings</a:t>
              </a:r>
            </a:p>
          </p:txBody>
        </p:sp>
        <p:sp>
          <p:nvSpPr>
            <p:cNvPr id="317" name="角丸四角形 21">
              <a:extLst>
                <a:ext uri="{FF2B5EF4-FFF2-40B4-BE49-F238E27FC236}">
                  <a16:creationId xmlns:a16="http://schemas.microsoft.com/office/drawing/2014/main" id="{369A2E3A-DB26-4065-8796-F236E97FAB73}"/>
                </a:ext>
              </a:extLst>
            </p:cNvPr>
            <p:cNvSpPr/>
            <p:nvPr/>
          </p:nvSpPr>
          <p:spPr bwMode="auto">
            <a:xfrm>
              <a:off x="7941170" y="3056606"/>
              <a:ext cx="1120213" cy="180000"/>
            </a:xfrm>
            <a:prstGeom prst="roundRect">
              <a:avLst>
                <a:gd name="adj" fmla="val 25084"/>
              </a:avLst>
            </a:prstGeom>
            <a:solidFill>
              <a:srgbClr val="FFFF00"/>
            </a:solidFill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700" kern="0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Security Configuration</a:t>
              </a:r>
            </a:p>
          </p:txBody>
        </p:sp>
        <p:sp>
          <p:nvSpPr>
            <p:cNvPr id="318" name="角丸四角形 6">
              <a:extLst>
                <a:ext uri="{FF2B5EF4-FFF2-40B4-BE49-F238E27FC236}">
                  <a16:creationId xmlns:a16="http://schemas.microsoft.com/office/drawing/2014/main" id="{66A09290-9E5B-4D40-9A8F-B9BD874ADC4F}"/>
                </a:ext>
              </a:extLst>
            </p:cNvPr>
            <p:cNvSpPr/>
            <p:nvPr/>
          </p:nvSpPr>
          <p:spPr bwMode="auto">
            <a:xfrm>
              <a:off x="3538492" y="4642617"/>
              <a:ext cx="1187092" cy="1248038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700" b="1" kern="0" dirty="0">
                  <a:solidFill>
                    <a:srgbClr val="00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</a:p>
          </p:txBody>
        </p:sp>
        <p:sp>
          <p:nvSpPr>
            <p:cNvPr id="319" name="角丸四角形 21">
              <a:extLst>
                <a:ext uri="{FF2B5EF4-FFF2-40B4-BE49-F238E27FC236}">
                  <a16:creationId xmlns:a16="http://schemas.microsoft.com/office/drawing/2014/main" id="{FA143928-55FD-403A-A469-C1CB287F8A41}"/>
                </a:ext>
              </a:extLst>
            </p:cNvPr>
            <p:cNvSpPr/>
            <p:nvPr/>
          </p:nvSpPr>
          <p:spPr bwMode="auto">
            <a:xfrm>
              <a:off x="3571931" y="4846833"/>
              <a:ext cx="1120214" cy="180000"/>
            </a:xfrm>
            <a:prstGeom prst="roundRect">
              <a:avLst>
                <a:gd name="adj" fmla="val 23727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700" kern="0" dirty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Behavior</a:t>
              </a:r>
            </a:p>
          </p:txBody>
        </p:sp>
        <p:sp>
          <p:nvSpPr>
            <p:cNvPr id="320" name="角丸四角形 21">
              <a:extLst>
                <a:ext uri="{FF2B5EF4-FFF2-40B4-BE49-F238E27FC236}">
                  <a16:creationId xmlns:a16="http://schemas.microsoft.com/office/drawing/2014/main" id="{2E2AF5A3-FA83-4654-AD35-485B6B738DA7}"/>
                </a:ext>
              </a:extLst>
            </p:cNvPr>
            <p:cNvSpPr/>
            <p:nvPr/>
          </p:nvSpPr>
          <p:spPr bwMode="auto">
            <a:xfrm>
              <a:off x="3571931" y="5051960"/>
              <a:ext cx="1120213" cy="180000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700" kern="0" dirty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Interaction Affordances</a:t>
              </a:r>
            </a:p>
          </p:txBody>
        </p:sp>
        <p:sp>
          <p:nvSpPr>
            <p:cNvPr id="321" name="角丸四角形 21">
              <a:extLst>
                <a:ext uri="{FF2B5EF4-FFF2-40B4-BE49-F238E27FC236}">
                  <a16:creationId xmlns:a16="http://schemas.microsoft.com/office/drawing/2014/main" id="{3F71DAA4-6AD3-420F-99F3-CAACEFD16D06}"/>
                </a:ext>
              </a:extLst>
            </p:cNvPr>
            <p:cNvSpPr/>
            <p:nvPr/>
          </p:nvSpPr>
          <p:spPr bwMode="auto">
            <a:xfrm>
              <a:off x="3571931" y="5667343"/>
              <a:ext cx="1120214" cy="180000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700" kern="0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Protocol Binding</a:t>
              </a:r>
            </a:p>
          </p:txBody>
        </p:sp>
        <p:sp>
          <p:nvSpPr>
            <p:cNvPr id="322" name="角丸四角形 21">
              <a:extLst>
                <a:ext uri="{FF2B5EF4-FFF2-40B4-BE49-F238E27FC236}">
                  <a16:creationId xmlns:a16="http://schemas.microsoft.com/office/drawing/2014/main" id="{328AAE02-C868-4B58-8364-6B0A47AEB2FF}"/>
                </a:ext>
              </a:extLst>
            </p:cNvPr>
            <p:cNvSpPr/>
            <p:nvPr/>
          </p:nvSpPr>
          <p:spPr bwMode="auto">
            <a:xfrm>
              <a:off x="3571931" y="5462215"/>
              <a:ext cx="1120213" cy="180000"/>
            </a:xfrm>
            <a:prstGeom prst="roundRect">
              <a:avLst>
                <a:gd name="adj" fmla="val 25084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700" kern="0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Security Configuration</a:t>
              </a:r>
            </a:p>
          </p:txBody>
        </p:sp>
        <p:pic>
          <p:nvPicPr>
            <p:cNvPr id="323" name="Picture 2" descr="http://www.smarthome.com/media/catalog/product/cache/1/image/398x328/9df78eab33525d08d6e5fb8d27136e95/m/o/motion-sensor-hero-shadow.jpg">
              <a:extLst>
                <a:ext uri="{FF2B5EF4-FFF2-40B4-BE49-F238E27FC236}">
                  <a16:creationId xmlns:a16="http://schemas.microsoft.com/office/drawing/2014/main" id="{D066EF57-8273-4948-8FF7-789B43D5B5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70" y1="81098" x2="43970" y2="81098"/>
                          <a14:foregroundMark x1="49246" y1="80488" x2="49246" y2="80488"/>
                          <a14:foregroundMark x1="56030" y1="81098" x2="56030" y2="81098"/>
                          <a14:foregroundMark x1="63065" y1="78963" x2="63065" y2="78963"/>
                          <a14:foregroundMark x1="66583" y1="77744" x2="66583" y2="77744"/>
                          <a14:foregroundMark x1="35678" y1="78049" x2="35678" y2="78049"/>
                          <a14:foregroundMark x1="39698" y1="80183" x2="39698" y2="80183"/>
                          <a14:foregroundMark x1="41206" y1="80183" x2="41206" y2="80183"/>
                          <a14:foregroundMark x1="36683" y1="78963" x2="36683" y2="78963"/>
                          <a14:foregroundMark x1="46985" y1="81707" x2="46985" y2="81707"/>
                          <a14:foregroundMark x1="52261" y1="81707" x2="52261" y2="81707"/>
                          <a14:foregroundMark x1="54523" y1="81707" x2="54523" y2="81707"/>
                          <a14:foregroundMark x1="54271" y1="79573" x2="54271" y2="79573"/>
                          <a14:foregroundMark x1="59799" y1="79878" x2="59799" y2="79878"/>
                          <a14:foregroundMark x1="63568" y1="78659" x2="63568" y2="78659"/>
                          <a14:foregroundMark x1="64824" y1="78354" x2="64824" y2="78354"/>
                          <a14:foregroundMark x1="65578" y1="78049" x2="65578" y2="78049"/>
                          <a14:foregroundMark x1="67085" y1="77134" x2="67085" y2="77134"/>
                          <a14:foregroundMark x1="42965" y1="80488" x2="42965" y2="80488"/>
                          <a14:foregroundMark x1="45729" y1="80793" x2="45729" y2="80793"/>
                          <a14:foregroundMark x1="50754" y1="80793" x2="50754" y2="80793"/>
                          <a14:foregroundMark x1="48241" y1="80793" x2="48241" y2="80793"/>
                          <a14:foregroundMark x1="57035" y1="80488" x2="57035" y2="80488"/>
                          <a14:foregroundMark x1="38442" y1="79573" x2="38442" y2="79573"/>
                          <a14:foregroundMark x1="37437" y1="78963" x2="37437" y2="78963"/>
                          <a14:foregroundMark x1="50000" y1="80793" x2="50000" y2="80793"/>
                          <a14:foregroundMark x1="42211" y1="80488" x2="42211" y2="80488"/>
                          <a14:foregroundMark x1="61055" y1="79268" x2="61055" y2="79268"/>
                          <a14:foregroundMark x1="62060" y1="79268" x2="62060" y2="79268"/>
                          <a14:foregroundMark x1="58543" y1="79573" x2="58543" y2="79573"/>
                          <a14:foregroundMark x1="58291" y1="80183" x2="58291" y2="80183"/>
                          <a14:foregroundMark x1="58794" y1="80183" x2="58794" y2="80183"/>
                          <a14:foregroundMark x1="60302" y1="79573" x2="60302" y2="79573"/>
                          <a14:foregroundMark x1="34673" y1="77744" x2="34673" y2="77744"/>
                          <a14:foregroundMark x1="33166" y1="76829" x2="33166" y2="76829"/>
                          <a14:foregroundMark x1="32412" y1="75915" x2="32412" y2="759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7872" y="5843291"/>
              <a:ext cx="1231261" cy="1014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24" name="Group 35">
              <a:extLst>
                <a:ext uri="{FF2B5EF4-FFF2-40B4-BE49-F238E27FC236}">
                  <a16:creationId xmlns:a16="http://schemas.microsoft.com/office/drawing/2014/main" id="{25BECBA7-5B87-4BFD-8EFA-4F7FDB78C8D0}"/>
                </a:ext>
              </a:extLst>
            </p:cNvPr>
            <p:cNvGrpSpPr/>
            <p:nvPr/>
          </p:nvGrpSpPr>
          <p:grpSpPr>
            <a:xfrm>
              <a:off x="4869605" y="4435606"/>
              <a:ext cx="297895" cy="297895"/>
              <a:chOff x="6235706" y="4922175"/>
              <a:chExt cx="268034" cy="268034"/>
            </a:xfrm>
          </p:grpSpPr>
          <p:sp>
            <p:nvSpPr>
              <p:cNvPr id="325" name="角丸四角形 21">
                <a:extLst>
                  <a:ext uri="{FF2B5EF4-FFF2-40B4-BE49-F238E27FC236}">
                    <a16:creationId xmlns:a16="http://schemas.microsoft.com/office/drawing/2014/main" id="{534263EB-2E04-4EBA-BFEF-4C6DDDF38801}"/>
                  </a:ext>
                </a:extLst>
              </p:cNvPr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EB780A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grpSp>
            <p:nvGrpSpPr>
              <p:cNvPr id="326" name="Group 37">
                <a:extLst>
                  <a:ext uri="{FF2B5EF4-FFF2-40B4-BE49-F238E27FC236}">
                    <a16:creationId xmlns:a16="http://schemas.microsoft.com/office/drawing/2014/main" id="{C19F4100-8A26-4AD5-B8DC-B24473D9F4CB}"/>
                  </a:ext>
                </a:extLst>
              </p:cNvPr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327" name="Isosceles Triangle 38">
                  <a:extLst>
                    <a:ext uri="{FF2B5EF4-FFF2-40B4-BE49-F238E27FC236}">
                      <a16:creationId xmlns:a16="http://schemas.microsoft.com/office/drawing/2014/main" id="{DE6FF500-0CC7-4D79-AAAF-A5457B339A7B}"/>
                    </a:ext>
                  </a:extLst>
                </p:cNvPr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328" name="Oval 39">
                  <a:extLst>
                    <a:ext uri="{FF2B5EF4-FFF2-40B4-BE49-F238E27FC236}">
                      <a16:creationId xmlns:a16="http://schemas.microsoft.com/office/drawing/2014/main" id="{62453E43-1B6E-4E85-ABCA-6F84D2973E33}"/>
                    </a:ext>
                  </a:extLst>
                </p:cNvPr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329" name="Oval 40">
                  <a:extLst>
                    <a:ext uri="{FF2B5EF4-FFF2-40B4-BE49-F238E27FC236}">
                      <a16:creationId xmlns:a16="http://schemas.microsoft.com/office/drawing/2014/main" id="{C03C922D-0B2D-4F17-81FE-5D067AB73B7E}"/>
                    </a:ext>
                  </a:extLst>
                </p:cNvPr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330" name="Oval 41">
                  <a:extLst>
                    <a:ext uri="{FF2B5EF4-FFF2-40B4-BE49-F238E27FC236}">
                      <a16:creationId xmlns:a16="http://schemas.microsoft.com/office/drawing/2014/main" id="{83594695-E4C8-47B4-B991-3463019B9248}"/>
                    </a:ext>
                  </a:extLst>
                </p:cNvPr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</p:grpSp>
        </p:grpSp>
        <p:sp>
          <p:nvSpPr>
            <p:cNvPr id="331" name="角丸四角形 6">
              <a:extLst>
                <a:ext uri="{FF2B5EF4-FFF2-40B4-BE49-F238E27FC236}">
                  <a16:creationId xmlns:a16="http://schemas.microsoft.com/office/drawing/2014/main" id="{8A75CD2B-D365-40E9-A1C7-A0B210353871}"/>
                </a:ext>
              </a:extLst>
            </p:cNvPr>
            <p:cNvSpPr/>
            <p:nvPr/>
          </p:nvSpPr>
          <p:spPr bwMode="auto">
            <a:xfrm>
              <a:off x="6329156" y="4642617"/>
              <a:ext cx="1187092" cy="1248038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700" b="1" kern="0" dirty="0">
                  <a:solidFill>
                    <a:srgbClr val="00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 + Consumer</a:t>
              </a:r>
            </a:p>
          </p:txBody>
        </p:sp>
        <p:sp>
          <p:nvSpPr>
            <p:cNvPr id="332" name="角丸四角形 21">
              <a:extLst>
                <a:ext uri="{FF2B5EF4-FFF2-40B4-BE49-F238E27FC236}">
                  <a16:creationId xmlns:a16="http://schemas.microsoft.com/office/drawing/2014/main" id="{BD73FC1C-1E43-4A8B-83B6-2491E304A78A}"/>
                </a:ext>
              </a:extLst>
            </p:cNvPr>
            <p:cNvSpPr/>
            <p:nvPr/>
          </p:nvSpPr>
          <p:spPr bwMode="auto">
            <a:xfrm>
              <a:off x="6362595" y="4846833"/>
              <a:ext cx="1120214" cy="180000"/>
            </a:xfrm>
            <a:prstGeom prst="roundRect">
              <a:avLst>
                <a:gd name="adj" fmla="val 23727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700" kern="0" dirty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Behavior</a:t>
              </a:r>
            </a:p>
          </p:txBody>
        </p:sp>
        <p:sp>
          <p:nvSpPr>
            <p:cNvPr id="333" name="角丸四角形 21">
              <a:extLst>
                <a:ext uri="{FF2B5EF4-FFF2-40B4-BE49-F238E27FC236}">
                  <a16:creationId xmlns:a16="http://schemas.microsoft.com/office/drawing/2014/main" id="{D7FE4EEC-8545-485B-BFB9-870B44D36A95}"/>
                </a:ext>
              </a:extLst>
            </p:cNvPr>
            <p:cNvSpPr/>
            <p:nvPr/>
          </p:nvSpPr>
          <p:spPr bwMode="auto">
            <a:xfrm>
              <a:off x="6362596" y="5051960"/>
              <a:ext cx="1120213" cy="180000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700" kern="0" dirty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Interaction Affordances</a:t>
              </a:r>
            </a:p>
          </p:txBody>
        </p:sp>
        <p:sp>
          <p:nvSpPr>
            <p:cNvPr id="334" name="角丸四角形 21">
              <a:extLst>
                <a:ext uri="{FF2B5EF4-FFF2-40B4-BE49-F238E27FC236}">
                  <a16:creationId xmlns:a16="http://schemas.microsoft.com/office/drawing/2014/main" id="{975CAE86-3781-462A-8419-B0656170C630}"/>
                </a:ext>
              </a:extLst>
            </p:cNvPr>
            <p:cNvSpPr/>
            <p:nvPr/>
          </p:nvSpPr>
          <p:spPr bwMode="auto">
            <a:xfrm>
              <a:off x="6362595" y="5667343"/>
              <a:ext cx="1120214" cy="180000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700" kern="0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Protocol Bindings</a:t>
              </a:r>
            </a:p>
          </p:txBody>
        </p:sp>
        <p:sp>
          <p:nvSpPr>
            <p:cNvPr id="335" name="角丸四角形 21">
              <a:extLst>
                <a:ext uri="{FF2B5EF4-FFF2-40B4-BE49-F238E27FC236}">
                  <a16:creationId xmlns:a16="http://schemas.microsoft.com/office/drawing/2014/main" id="{EA03743D-7EDA-47D8-9729-A03DF4009D20}"/>
                </a:ext>
              </a:extLst>
            </p:cNvPr>
            <p:cNvSpPr/>
            <p:nvPr/>
          </p:nvSpPr>
          <p:spPr bwMode="auto">
            <a:xfrm>
              <a:off x="6362596" y="5462216"/>
              <a:ext cx="1120213" cy="180000"/>
            </a:xfrm>
            <a:prstGeom prst="roundRect">
              <a:avLst>
                <a:gd name="adj" fmla="val 25084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700" kern="0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Security Configuration</a:t>
              </a:r>
            </a:p>
          </p:txBody>
        </p:sp>
        <p:sp>
          <p:nvSpPr>
            <p:cNvPr id="336" name="角丸四角形 21">
              <a:extLst>
                <a:ext uri="{FF2B5EF4-FFF2-40B4-BE49-F238E27FC236}">
                  <a16:creationId xmlns:a16="http://schemas.microsoft.com/office/drawing/2014/main" id="{5A7386B6-81A2-421B-B9FB-4EC6B942364E}"/>
                </a:ext>
              </a:extLst>
            </p:cNvPr>
            <p:cNvSpPr/>
            <p:nvPr/>
          </p:nvSpPr>
          <p:spPr bwMode="auto">
            <a:xfrm>
              <a:off x="9212495" y="5680075"/>
              <a:ext cx="1016884" cy="180000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700" kern="0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Protocol</a:t>
              </a:r>
            </a:p>
          </p:txBody>
        </p:sp>
        <p:sp>
          <p:nvSpPr>
            <p:cNvPr id="337" name="角丸四角形 6">
              <a:extLst>
                <a:ext uri="{FF2B5EF4-FFF2-40B4-BE49-F238E27FC236}">
                  <a16:creationId xmlns:a16="http://schemas.microsoft.com/office/drawing/2014/main" id="{FA8CEB9F-67FD-49D3-9D0D-0D0F10C36989}"/>
                </a:ext>
              </a:extLst>
            </p:cNvPr>
            <p:cNvSpPr/>
            <p:nvPr/>
          </p:nvSpPr>
          <p:spPr bwMode="auto">
            <a:xfrm>
              <a:off x="1587312" y="3588230"/>
              <a:ext cx="1187092" cy="893506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700" b="1" kern="0" dirty="0">
                  <a:solidFill>
                    <a:srgbClr val="00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Consumer</a:t>
              </a:r>
            </a:p>
          </p:txBody>
        </p:sp>
        <p:sp>
          <p:nvSpPr>
            <p:cNvPr id="338" name="角丸四角形 21">
              <a:extLst>
                <a:ext uri="{FF2B5EF4-FFF2-40B4-BE49-F238E27FC236}">
                  <a16:creationId xmlns:a16="http://schemas.microsoft.com/office/drawing/2014/main" id="{0E618837-3F2F-46FF-A6BB-2DC95A02110C}"/>
                </a:ext>
              </a:extLst>
            </p:cNvPr>
            <p:cNvSpPr/>
            <p:nvPr/>
          </p:nvSpPr>
          <p:spPr bwMode="auto">
            <a:xfrm>
              <a:off x="1620751" y="3809697"/>
              <a:ext cx="1120214" cy="180000"/>
            </a:xfrm>
            <a:prstGeom prst="roundRect">
              <a:avLst>
                <a:gd name="adj" fmla="val 23727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700" kern="0" dirty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Behavior</a:t>
              </a:r>
            </a:p>
          </p:txBody>
        </p:sp>
        <p:sp>
          <p:nvSpPr>
            <p:cNvPr id="339" name="角丸四角形 21">
              <a:extLst>
                <a:ext uri="{FF2B5EF4-FFF2-40B4-BE49-F238E27FC236}">
                  <a16:creationId xmlns:a16="http://schemas.microsoft.com/office/drawing/2014/main" id="{DDD77CB8-B779-4C5F-A5FF-C40A10EA0484}"/>
                </a:ext>
              </a:extLst>
            </p:cNvPr>
            <p:cNvSpPr/>
            <p:nvPr/>
          </p:nvSpPr>
          <p:spPr bwMode="auto">
            <a:xfrm>
              <a:off x="1620751" y="4253589"/>
              <a:ext cx="1120214" cy="180000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700" kern="0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Protocol Bindings</a:t>
              </a:r>
            </a:p>
          </p:txBody>
        </p:sp>
        <p:sp>
          <p:nvSpPr>
            <p:cNvPr id="340" name="角丸四角形 21">
              <a:extLst>
                <a:ext uri="{FF2B5EF4-FFF2-40B4-BE49-F238E27FC236}">
                  <a16:creationId xmlns:a16="http://schemas.microsoft.com/office/drawing/2014/main" id="{9F58B538-7994-43DC-AD2C-6BABFE6F56F8}"/>
                </a:ext>
              </a:extLst>
            </p:cNvPr>
            <p:cNvSpPr/>
            <p:nvPr/>
          </p:nvSpPr>
          <p:spPr bwMode="auto">
            <a:xfrm>
              <a:off x="1620751" y="4031643"/>
              <a:ext cx="1120213" cy="180000"/>
            </a:xfrm>
            <a:prstGeom prst="roundRect">
              <a:avLst>
                <a:gd name="adj" fmla="val 25084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700" kern="0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Security Configuration</a:t>
              </a:r>
            </a:p>
          </p:txBody>
        </p:sp>
        <p:sp>
          <p:nvSpPr>
            <p:cNvPr id="341" name="Textfeld 181">
              <a:extLst>
                <a:ext uri="{FF2B5EF4-FFF2-40B4-BE49-F238E27FC236}">
                  <a16:creationId xmlns:a16="http://schemas.microsoft.com/office/drawing/2014/main" id="{46741B4F-89D6-40E7-8AC7-E1A74124C541}"/>
                </a:ext>
              </a:extLst>
            </p:cNvPr>
            <p:cNvSpPr txBox="1"/>
            <p:nvPr/>
          </p:nvSpPr>
          <p:spPr>
            <a:xfrm>
              <a:off x="8974783" y="6188845"/>
              <a:ext cx="1492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Local Network</a:t>
              </a:r>
            </a:p>
          </p:txBody>
        </p:sp>
        <p:pic>
          <p:nvPicPr>
            <p:cNvPr id="342" name="図 78">
              <a:extLst>
                <a:ext uri="{FF2B5EF4-FFF2-40B4-BE49-F238E27FC236}">
                  <a16:creationId xmlns:a16="http://schemas.microsoft.com/office/drawing/2014/main" id="{11D18A9C-91CF-448F-85AA-21FF73D03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964" y="2961999"/>
              <a:ext cx="468632" cy="683026"/>
            </a:xfrm>
            <a:prstGeom prst="rect">
              <a:avLst/>
            </a:prstGeom>
          </p:spPr>
        </p:pic>
        <p:cxnSp>
          <p:nvCxnSpPr>
            <p:cNvPr id="343" name="Gerade Verbindung mit Pfeil 59">
              <a:extLst>
                <a:ext uri="{FF2B5EF4-FFF2-40B4-BE49-F238E27FC236}">
                  <a16:creationId xmlns:a16="http://schemas.microsoft.com/office/drawing/2014/main" id="{8C70DEAC-8E71-467E-82D5-4B7081810854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207036" y="4694640"/>
              <a:ext cx="121145" cy="46250"/>
            </a:xfrm>
            <a:prstGeom prst="straightConnector1">
              <a:avLst/>
            </a:prstGeom>
            <a:solidFill>
              <a:srgbClr val="1F497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" name="Gerade Verbindung mit Pfeil 59">
              <a:extLst>
                <a:ext uri="{FF2B5EF4-FFF2-40B4-BE49-F238E27FC236}">
                  <a16:creationId xmlns:a16="http://schemas.microsoft.com/office/drawing/2014/main" id="{4B672CCD-4748-461D-B4DC-76D133C69A3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23335" y="4633953"/>
              <a:ext cx="129027" cy="78474"/>
            </a:xfrm>
            <a:prstGeom prst="straightConnector1">
              <a:avLst/>
            </a:prstGeom>
            <a:solidFill>
              <a:srgbClr val="1F497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45" name="Picture 1">
              <a:extLst>
                <a:ext uri="{FF2B5EF4-FFF2-40B4-BE49-F238E27FC236}">
                  <a16:creationId xmlns:a16="http://schemas.microsoft.com/office/drawing/2014/main" id="{DC171425-5CD7-4931-87FB-529A83972D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974783" y="4862841"/>
              <a:ext cx="925970" cy="925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46" name="Group 42">
              <a:extLst>
                <a:ext uri="{FF2B5EF4-FFF2-40B4-BE49-F238E27FC236}">
                  <a16:creationId xmlns:a16="http://schemas.microsoft.com/office/drawing/2014/main" id="{D0E27641-77D1-4F96-B98F-711CD8B8B4C4}"/>
                </a:ext>
              </a:extLst>
            </p:cNvPr>
            <p:cNvGrpSpPr/>
            <p:nvPr/>
          </p:nvGrpSpPr>
          <p:grpSpPr>
            <a:xfrm>
              <a:off x="3293665" y="2551263"/>
              <a:ext cx="297895" cy="297895"/>
              <a:chOff x="6235706" y="4922175"/>
              <a:chExt cx="268034" cy="268034"/>
            </a:xfrm>
          </p:grpSpPr>
          <p:sp>
            <p:nvSpPr>
              <p:cNvPr id="347" name="角丸四角形 21">
                <a:extLst>
                  <a:ext uri="{FF2B5EF4-FFF2-40B4-BE49-F238E27FC236}">
                    <a16:creationId xmlns:a16="http://schemas.microsoft.com/office/drawing/2014/main" id="{3EB7D988-46BA-445E-A62F-4BF5293B21B3}"/>
                  </a:ext>
                </a:extLst>
              </p:cNvPr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EB780A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grpSp>
            <p:nvGrpSpPr>
              <p:cNvPr id="348" name="Group 44">
                <a:extLst>
                  <a:ext uri="{FF2B5EF4-FFF2-40B4-BE49-F238E27FC236}">
                    <a16:creationId xmlns:a16="http://schemas.microsoft.com/office/drawing/2014/main" id="{0DBAE05B-77D1-4543-A266-63021FC9D1C9}"/>
                  </a:ext>
                </a:extLst>
              </p:cNvPr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349" name="Isosceles Triangle 45">
                  <a:extLst>
                    <a:ext uri="{FF2B5EF4-FFF2-40B4-BE49-F238E27FC236}">
                      <a16:creationId xmlns:a16="http://schemas.microsoft.com/office/drawing/2014/main" id="{609C2885-AE37-4088-99A4-2652B8E66469}"/>
                    </a:ext>
                  </a:extLst>
                </p:cNvPr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350" name="Oval 46">
                  <a:extLst>
                    <a:ext uri="{FF2B5EF4-FFF2-40B4-BE49-F238E27FC236}">
                      <a16:creationId xmlns:a16="http://schemas.microsoft.com/office/drawing/2014/main" id="{B7D74C3B-5FF1-415C-9B55-AD79F2B8FEDB}"/>
                    </a:ext>
                  </a:extLst>
                </p:cNvPr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351" name="Oval 47">
                  <a:extLst>
                    <a:ext uri="{FF2B5EF4-FFF2-40B4-BE49-F238E27FC236}">
                      <a16:creationId xmlns:a16="http://schemas.microsoft.com/office/drawing/2014/main" id="{45F8BE16-39EF-467D-97C2-DFDAE4206FB1}"/>
                    </a:ext>
                  </a:extLst>
                </p:cNvPr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352" name="Oval 48">
                  <a:extLst>
                    <a:ext uri="{FF2B5EF4-FFF2-40B4-BE49-F238E27FC236}">
                      <a16:creationId xmlns:a16="http://schemas.microsoft.com/office/drawing/2014/main" id="{CBBFD2B2-723F-4558-9923-261D40D5FED1}"/>
                    </a:ext>
                  </a:extLst>
                </p:cNvPr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</p:grpSp>
        </p:grpSp>
        <p:cxnSp>
          <p:nvCxnSpPr>
            <p:cNvPr id="353" name="Gerade Verbindung mit Pfeil 90">
              <a:extLst>
                <a:ext uri="{FF2B5EF4-FFF2-40B4-BE49-F238E27FC236}">
                  <a16:creationId xmlns:a16="http://schemas.microsoft.com/office/drawing/2014/main" id="{E1761999-AD37-46C5-AF3E-390E0A391DF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591560" y="2633930"/>
              <a:ext cx="162247" cy="82667"/>
            </a:xfrm>
            <a:prstGeom prst="straightConnector1">
              <a:avLst/>
            </a:prstGeom>
            <a:solidFill>
              <a:srgbClr val="1F497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54" name="図 164">
              <a:extLst>
                <a:ext uri="{FF2B5EF4-FFF2-40B4-BE49-F238E27FC236}">
                  <a16:creationId xmlns:a16="http://schemas.microsoft.com/office/drawing/2014/main" id="{032ABA1D-941E-476E-B612-DE8414F19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2689" y="5864786"/>
              <a:ext cx="1349680" cy="679661"/>
            </a:xfrm>
            <a:prstGeom prst="rect">
              <a:avLst/>
            </a:prstGeom>
          </p:spPr>
        </p:pic>
        <p:sp>
          <p:nvSpPr>
            <p:cNvPr id="355" name="Textfeld 163">
              <a:extLst>
                <a:ext uri="{FF2B5EF4-FFF2-40B4-BE49-F238E27FC236}">
                  <a16:creationId xmlns:a16="http://schemas.microsoft.com/office/drawing/2014/main" id="{89B2785B-5471-435A-A3CB-AC4FB2C76EF7}"/>
                </a:ext>
              </a:extLst>
            </p:cNvPr>
            <p:cNvSpPr txBox="1"/>
            <p:nvPr/>
          </p:nvSpPr>
          <p:spPr>
            <a:xfrm>
              <a:off x="4475897" y="3630287"/>
              <a:ext cx="13003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Thing-to-cloud</a:t>
              </a:r>
            </a:p>
          </p:txBody>
        </p:sp>
        <p:sp>
          <p:nvSpPr>
            <p:cNvPr id="356" name="Textfeld 163">
              <a:extLst>
                <a:ext uri="{FF2B5EF4-FFF2-40B4-BE49-F238E27FC236}">
                  <a16:creationId xmlns:a16="http://schemas.microsoft.com/office/drawing/2014/main" id="{6A15F23F-4C29-43B0-9C18-35EA50AD7ADC}"/>
                </a:ext>
              </a:extLst>
            </p:cNvPr>
            <p:cNvSpPr txBox="1"/>
            <p:nvPr/>
          </p:nvSpPr>
          <p:spPr>
            <a:xfrm>
              <a:off x="6647375" y="3814672"/>
              <a:ext cx="15440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Thing-to-gateway</a:t>
              </a:r>
            </a:p>
          </p:txBody>
        </p:sp>
        <p:sp>
          <p:nvSpPr>
            <p:cNvPr id="357" name="角丸四角形 21">
              <a:extLst>
                <a:ext uri="{FF2B5EF4-FFF2-40B4-BE49-F238E27FC236}">
                  <a16:creationId xmlns:a16="http://schemas.microsoft.com/office/drawing/2014/main" id="{393AF984-7E05-438C-9F45-4885CBDDE5F9}"/>
                </a:ext>
              </a:extLst>
            </p:cNvPr>
            <p:cNvSpPr/>
            <p:nvPr/>
          </p:nvSpPr>
          <p:spPr bwMode="auto">
            <a:xfrm>
              <a:off x="7941170" y="2851479"/>
              <a:ext cx="1120213" cy="180000"/>
            </a:xfrm>
            <a:prstGeom prst="roundRect">
              <a:avLst>
                <a:gd name="adj" fmla="val 25084"/>
              </a:avLst>
            </a:prstGeom>
            <a:solidFill>
              <a:srgbClr val="F79646">
                <a:lumMod val="50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Data Schema</a:t>
              </a:r>
            </a:p>
          </p:txBody>
        </p:sp>
        <p:sp>
          <p:nvSpPr>
            <p:cNvPr id="358" name="角丸四角形 21">
              <a:extLst>
                <a:ext uri="{FF2B5EF4-FFF2-40B4-BE49-F238E27FC236}">
                  <a16:creationId xmlns:a16="http://schemas.microsoft.com/office/drawing/2014/main" id="{E8DEA22C-AEE6-4447-A917-EE0966CE8918}"/>
                </a:ext>
              </a:extLst>
            </p:cNvPr>
            <p:cNvSpPr/>
            <p:nvPr/>
          </p:nvSpPr>
          <p:spPr bwMode="auto">
            <a:xfrm>
              <a:off x="6356962" y="5257088"/>
              <a:ext cx="1120213" cy="180000"/>
            </a:xfrm>
            <a:prstGeom prst="roundRect">
              <a:avLst>
                <a:gd name="adj" fmla="val 25084"/>
              </a:avLst>
            </a:prstGeom>
            <a:solidFill>
              <a:srgbClr val="F79646">
                <a:lumMod val="50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Data Schema</a:t>
              </a:r>
            </a:p>
          </p:txBody>
        </p:sp>
        <p:sp>
          <p:nvSpPr>
            <p:cNvPr id="359" name="角丸四角形 21">
              <a:extLst>
                <a:ext uri="{FF2B5EF4-FFF2-40B4-BE49-F238E27FC236}">
                  <a16:creationId xmlns:a16="http://schemas.microsoft.com/office/drawing/2014/main" id="{D086CBC0-216C-4547-8588-BA61D9B23C63}"/>
                </a:ext>
              </a:extLst>
            </p:cNvPr>
            <p:cNvSpPr/>
            <p:nvPr/>
          </p:nvSpPr>
          <p:spPr bwMode="auto">
            <a:xfrm>
              <a:off x="3569362" y="5257087"/>
              <a:ext cx="1120213" cy="180000"/>
            </a:xfrm>
            <a:prstGeom prst="roundRect">
              <a:avLst>
                <a:gd name="adj" fmla="val 25084"/>
              </a:avLst>
            </a:prstGeom>
            <a:solidFill>
              <a:srgbClr val="F79646">
                <a:lumMod val="50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Data Schema</a:t>
              </a:r>
            </a:p>
          </p:txBody>
        </p:sp>
        <p:sp>
          <p:nvSpPr>
            <p:cNvPr id="360" name="角丸四角形 21">
              <a:extLst>
                <a:ext uri="{FF2B5EF4-FFF2-40B4-BE49-F238E27FC236}">
                  <a16:creationId xmlns:a16="http://schemas.microsoft.com/office/drawing/2014/main" id="{6C215BAE-77AE-4CB3-9E28-ED8B2B1FE526}"/>
                </a:ext>
              </a:extLst>
            </p:cNvPr>
            <p:cNvSpPr/>
            <p:nvPr/>
          </p:nvSpPr>
          <p:spPr bwMode="auto">
            <a:xfrm>
              <a:off x="3784461" y="2384411"/>
              <a:ext cx="1120213" cy="180000"/>
            </a:xfrm>
            <a:prstGeom prst="roundRect">
              <a:avLst>
                <a:gd name="adj" fmla="val 25084"/>
              </a:avLst>
            </a:prstGeom>
            <a:solidFill>
              <a:srgbClr val="F79646">
                <a:lumMod val="50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Data Schema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653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55EB825-3BF6-4A28-8125-E0E78CAEFAB2}"/>
              </a:ext>
            </a:extLst>
          </p:cNvPr>
          <p:cNvSpPr/>
          <p:nvPr/>
        </p:nvSpPr>
        <p:spPr>
          <a:xfrm>
            <a:off x="0" y="723900"/>
            <a:ext cx="12192000" cy="541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BB95BD7-E6FD-40B0-8980-AB00566AA404}"/>
              </a:ext>
            </a:extLst>
          </p:cNvPr>
          <p:cNvGrpSpPr/>
          <p:nvPr/>
        </p:nvGrpSpPr>
        <p:grpSpPr>
          <a:xfrm>
            <a:off x="2481172" y="973412"/>
            <a:ext cx="7229657" cy="4911176"/>
            <a:chOff x="1596099" y="1340767"/>
            <a:chExt cx="6077315" cy="4128379"/>
          </a:xfrm>
        </p:grpSpPr>
        <p:sp>
          <p:nvSpPr>
            <p:cNvPr id="43" name="角丸四角形 6">
              <a:extLst>
                <a:ext uri="{FF2B5EF4-FFF2-40B4-BE49-F238E27FC236}">
                  <a16:creationId xmlns:a16="http://schemas.microsoft.com/office/drawing/2014/main" id="{77C5E9E4-FFA4-43DC-A23B-8BE5A2D2F54A}"/>
                </a:ext>
              </a:extLst>
            </p:cNvPr>
            <p:cNvSpPr/>
            <p:nvPr/>
          </p:nvSpPr>
          <p:spPr bwMode="auto">
            <a:xfrm>
              <a:off x="4139952" y="1340767"/>
              <a:ext cx="3533462" cy="4128379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</a:p>
          </p:txBody>
        </p:sp>
        <p:sp>
          <p:nvSpPr>
            <p:cNvPr id="44" name="角丸四角形 21">
              <a:extLst>
                <a:ext uri="{FF2B5EF4-FFF2-40B4-BE49-F238E27FC236}">
                  <a16:creationId xmlns:a16="http://schemas.microsoft.com/office/drawing/2014/main" id="{31B1EE70-5A2A-4563-9639-65DE804827DE}"/>
                </a:ext>
              </a:extLst>
            </p:cNvPr>
            <p:cNvSpPr/>
            <p:nvPr/>
          </p:nvSpPr>
          <p:spPr bwMode="auto">
            <a:xfrm>
              <a:off x="4260326" y="1869533"/>
              <a:ext cx="3292716" cy="574727"/>
            </a:xfrm>
            <a:prstGeom prst="roundRect">
              <a:avLst>
                <a:gd name="adj" fmla="val 23727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2000" kern="0" dirty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Behavior</a:t>
              </a:r>
            </a:p>
          </p:txBody>
        </p:sp>
        <p:sp>
          <p:nvSpPr>
            <p:cNvPr id="45" name="角丸四角形 21">
              <a:extLst>
                <a:ext uri="{FF2B5EF4-FFF2-40B4-BE49-F238E27FC236}">
                  <a16:creationId xmlns:a16="http://schemas.microsoft.com/office/drawing/2014/main" id="{7787844A-8874-40AD-8FF0-147EBA0322CF}"/>
                </a:ext>
              </a:extLst>
            </p:cNvPr>
            <p:cNvSpPr/>
            <p:nvPr/>
          </p:nvSpPr>
          <p:spPr bwMode="auto">
            <a:xfrm>
              <a:off x="4260326" y="2591591"/>
              <a:ext cx="3292714" cy="574726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2000" kern="0" dirty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Interaction Affordances</a:t>
              </a:r>
            </a:p>
          </p:txBody>
        </p:sp>
        <p:sp>
          <p:nvSpPr>
            <p:cNvPr id="46" name="角丸四角形 21">
              <a:extLst>
                <a:ext uri="{FF2B5EF4-FFF2-40B4-BE49-F238E27FC236}">
                  <a16:creationId xmlns:a16="http://schemas.microsoft.com/office/drawing/2014/main" id="{9F668C9A-17C4-41E9-97C0-0739B251FE3E}"/>
                </a:ext>
              </a:extLst>
            </p:cNvPr>
            <p:cNvSpPr/>
            <p:nvPr/>
          </p:nvSpPr>
          <p:spPr bwMode="auto">
            <a:xfrm>
              <a:off x="4260326" y="3313648"/>
              <a:ext cx="3292714" cy="574726"/>
            </a:xfrm>
            <a:prstGeom prst="roundRect">
              <a:avLst>
                <a:gd name="adj" fmla="val 25084"/>
              </a:avLst>
            </a:prstGeom>
            <a:solidFill>
              <a:srgbClr val="C0504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Data Schema</a:t>
              </a:r>
            </a:p>
          </p:txBody>
        </p:sp>
        <p:sp>
          <p:nvSpPr>
            <p:cNvPr id="47" name="Left Brace 16">
              <a:extLst>
                <a:ext uri="{FF2B5EF4-FFF2-40B4-BE49-F238E27FC236}">
                  <a16:creationId xmlns:a16="http://schemas.microsoft.com/office/drawing/2014/main" id="{5C9C5C91-619D-4834-AE1F-836B76FECA42}"/>
                </a:ext>
              </a:extLst>
            </p:cNvPr>
            <p:cNvSpPr/>
            <p:nvPr/>
          </p:nvSpPr>
          <p:spPr>
            <a:xfrm>
              <a:off x="3721101" y="2591591"/>
              <a:ext cx="288032" cy="2740897"/>
            </a:xfrm>
            <a:prstGeom prst="leftBrace">
              <a:avLst>
                <a:gd name="adj1" fmla="val 11328"/>
                <a:gd name="adj2" fmla="val 50000"/>
              </a:avLst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grpSp>
          <p:nvGrpSpPr>
            <p:cNvPr id="48" name="Group 2">
              <a:extLst>
                <a:ext uri="{FF2B5EF4-FFF2-40B4-BE49-F238E27FC236}">
                  <a16:creationId xmlns:a16="http://schemas.microsoft.com/office/drawing/2014/main" id="{53FB2DB9-B267-45B8-A781-6B36137B87D7}"/>
                </a:ext>
              </a:extLst>
            </p:cNvPr>
            <p:cNvGrpSpPr/>
            <p:nvPr/>
          </p:nvGrpSpPr>
          <p:grpSpPr>
            <a:xfrm>
              <a:off x="1596099" y="2898199"/>
              <a:ext cx="2015490" cy="2127680"/>
              <a:chOff x="1596099" y="2521978"/>
              <a:chExt cx="2015490" cy="2127680"/>
            </a:xfrm>
          </p:grpSpPr>
          <p:sp>
            <p:nvSpPr>
              <p:cNvPr id="49" name="角丸四角形 21">
                <a:extLst>
                  <a:ext uri="{FF2B5EF4-FFF2-40B4-BE49-F238E27FC236}">
                    <a16:creationId xmlns:a16="http://schemas.microsoft.com/office/drawing/2014/main" id="{42BE564B-9FFE-4D5B-90F5-3B83CE21F910}"/>
                  </a:ext>
                </a:extLst>
              </p:cNvPr>
              <p:cNvSpPr/>
              <p:nvPr/>
            </p:nvSpPr>
            <p:spPr bwMode="auto">
              <a:xfrm>
                <a:off x="1596099" y="2521978"/>
                <a:ext cx="2015490" cy="2127680"/>
              </a:xfrm>
              <a:prstGeom prst="foldedCorner">
                <a:avLst>
                  <a:gd name="adj" fmla="val 20194"/>
                </a:avLst>
              </a:prstGeom>
              <a:solidFill>
                <a:srgbClr val="EB780A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defRPr/>
                </a:pPr>
                <a:endParaRPr kumimoji="0" lang="en-US" altLang="ja-JP" sz="2800" kern="0" dirty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grpSp>
            <p:nvGrpSpPr>
              <p:cNvPr id="50" name="Group 9">
                <a:extLst>
                  <a:ext uri="{FF2B5EF4-FFF2-40B4-BE49-F238E27FC236}">
                    <a16:creationId xmlns:a16="http://schemas.microsoft.com/office/drawing/2014/main" id="{66DE4BC3-C56C-47CD-964A-30CDCEADEAE3}"/>
                  </a:ext>
                </a:extLst>
              </p:cNvPr>
              <p:cNvGrpSpPr/>
              <p:nvPr/>
            </p:nvGrpSpPr>
            <p:grpSpPr>
              <a:xfrm>
                <a:off x="2104259" y="2685105"/>
                <a:ext cx="999169" cy="1031927"/>
                <a:chOff x="1789088" y="2720452"/>
                <a:chExt cx="413417" cy="426971"/>
              </a:xfrm>
            </p:grpSpPr>
            <p:sp>
              <p:nvSpPr>
                <p:cNvPr id="52" name="Isosceles Triangle 29">
                  <a:extLst>
                    <a:ext uri="{FF2B5EF4-FFF2-40B4-BE49-F238E27FC236}">
                      <a16:creationId xmlns:a16="http://schemas.microsoft.com/office/drawing/2014/main" id="{973259AE-99AE-4E78-8C17-617CD46F1D0E}"/>
                    </a:ext>
                  </a:extLst>
                </p:cNvPr>
                <p:cNvSpPr/>
                <p:nvPr/>
              </p:nvSpPr>
              <p:spPr>
                <a:xfrm rot="1800000">
                  <a:off x="1896401" y="2765072"/>
                  <a:ext cx="306104" cy="263882"/>
                </a:xfrm>
                <a:prstGeom prst="triangle">
                  <a:avLst/>
                </a:prstGeom>
                <a:noFill/>
                <a:ln w="7620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algn="ctr">
                    <a:defRPr/>
                  </a:pPr>
                  <a:endParaRPr kumimoji="0" lang="en-US" sz="4400" kern="0">
                    <a:solidFill>
                      <a:prstClr val="black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53" name="Oval 30">
                  <a:extLst>
                    <a:ext uri="{FF2B5EF4-FFF2-40B4-BE49-F238E27FC236}">
                      <a16:creationId xmlns:a16="http://schemas.microsoft.com/office/drawing/2014/main" id="{1DB8CE1B-50EE-4C79-8180-76835E6A9AFC}"/>
                    </a:ext>
                  </a:extLst>
                </p:cNvPr>
                <p:cNvSpPr/>
                <p:nvPr/>
              </p:nvSpPr>
              <p:spPr>
                <a:xfrm rot="19800000">
                  <a:off x="2054836" y="2720452"/>
                  <a:ext cx="121505" cy="12150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762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algn="ctr">
                    <a:defRPr/>
                  </a:pPr>
                  <a:endParaRPr kumimoji="0" lang="en-US" sz="4400" kern="0">
                    <a:solidFill>
                      <a:prstClr val="black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54" name="Oval 31">
                  <a:extLst>
                    <a:ext uri="{FF2B5EF4-FFF2-40B4-BE49-F238E27FC236}">
                      <a16:creationId xmlns:a16="http://schemas.microsoft.com/office/drawing/2014/main" id="{0F356028-25D6-4220-BE52-E5EB888B7C0F}"/>
                    </a:ext>
                  </a:extLst>
                </p:cNvPr>
                <p:cNvSpPr/>
                <p:nvPr/>
              </p:nvSpPr>
              <p:spPr>
                <a:xfrm rot="19800000">
                  <a:off x="1789088" y="2873520"/>
                  <a:ext cx="121505" cy="12150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762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algn="ctr">
                    <a:defRPr/>
                  </a:pPr>
                  <a:endParaRPr kumimoji="0" lang="en-US" sz="4400" kern="0">
                    <a:solidFill>
                      <a:prstClr val="black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55" name="Oval 32">
                  <a:extLst>
                    <a:ext uri="{FF2B5EF4-FFF2-40B4-BE49-F238E27FC236}">
                      <a16:creationId xmlns:a16="http://schemas.microsoft.com/office/drawing/2014/main" id="{1CB78CE7-8DC2-470D-A2CD-05BF8C173386}"/>
                    </a:ext>
                  </a:extLst>
                </p:cNvPr>
                <p:cNvSpPr/>
                <p:nvPr/>
              </p:nvSpPr>
              <p:spPr>
                <a:xfrm rot="1800000">
                  <a:off x="2054838" y="3025919"/>
                  <a:ext cx="121505" cy="12150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762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algn="ctr">
                    <a:defRPr/>
                  </a:pPr>
                  <a:endParaRPr kumimoji="0" lang="en-US" sz="4400" kern="0">
                    <a:solidFill>
                      <a:prstClr val="black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</p:grpSp>
          <p:sp>
            <p:nvSpPr>
              <p:cNvPr id="51" name="Rectangle 1">
                <a:extLst>
                  <a:ext uri="{FF2B5EF4-FFF2-40B4-BE49-F238E27FC236}">
                    <a16:creationId xmlns:a16="http://schemas.microsoft.com/office/drawing/2014/main" id="{64415FC4-5633-41DE-B206-B61B16715584}"/>
                  </a:ext>
                </a:extLst>
              </p:cNvPr>
              <p:cNvSpPr/>
              <p:nvPr/>
            </p:nvSpPr>
            <p:spPr>
              <a:xfrm>
                <a:off x="1723106" y="3765407"/>
                <a:ext cx="1696766" cy="595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ctr">
                  <a:defRPr/>
                </a:pPr>
                <a:r>
                  <a:rPr kumimoji="0" lang="en-US" altLang="ja-JP" sz="2000" kern="0" dirty="0">
                    <a:solidFill>
                      <a:prstClr val="white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WoT Thing</a:t>
                </a:r>
                <a:br>
                  <a:rPr kumimoji="0" lang="en-US" altLang="ja-JP" sz="2000" kern="0" dirty="0">
                    <a:solidFill>
                      <a:prstClr val="white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</a:br>
                <a:r>
                  <a:rPr kumimoji="0" lang="en-US" altLang="ja-JP" sz="2000" kern="0" dirty="0">
                    <a:solidFill>
                      <a:prstClr val="white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Description</a:t>
                </a:r>
                <a:endParaRPr kumimoji="0" lang="en-US" altLang="ja-JP" sz="2800" kern="0" dirty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sp>
          <p:nvSpPr>
            <p:cNvPr id="56" name="角丸四角形 21">
              <a:extLst>
                <a:ext uri="{FF2B5EF4-FFF2-40B4-BE49-F238E27FC236}">
                  <a16:creationId xmlns:a16="http://schemas.microsoft.com/office/drawing/2014/main" id="{C5D49CF5-2393-45A5-BF8B-2AE53939C1A7}"/>
                </a:ext>
              </a:extLst>
            </p:cNvPr>
            <p:cNvSpPr/>
            <p:nvPr/>
          </p:nvSpPr>
          <p:spPr bwMode="auto">
            <a:xfrm>
              <a:off x="4260326" y="4757762"/>
              <a:ext cx="3292716" cy="574726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2000" kern="0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Protocol Binding(s)</a:t>
              </a:r>
            </a:p>
          </p:txBody>
        </p:sp>
        <p:sp>
          <p:nvSpPr>
            <p:cNvPr id="57" name="角丸四角形 21">
              <a:extLst>
                <a:ext uri="{FF2B5EF4-FFF2-40B4-BE49-F238E27FC236}">
                  <a16:creationId xmlns:a16="http://schemas.microsoft.com/office/drawing/2014/main" id="{D0CF91F1-6700-4803-9C88-36D290632E72}"/>
                </a:ext>
              </a:extLst>
            </p:cNvPr>
            <p:cNvSpPr/>
            <p:nvPr/>
          </p:nvSpPr>
          <p:spPr bwMode="auto">
            <a:xfrm>
              <a:off x="4260326" y="4035705"/>
              <a:ext cx="3292714" cy="574726"/>
            </a:xfrm>
            <a:prstGeom prst="roundRect">
              <a:avLst>
                <a:gd name="adj" fmla="val 25084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2000" kern="0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Security 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486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49D4ACF-A463-4A48-AC50-D8DEA2CD4F5D}"/>
              </a:ext>
            </a:extLst>
          </p:cNvPr>
          <p:cNvSpPr/>
          <p:nvPr/>
        </p:nvSpPr>
        <p:spPr>
          <a:xfrm>
            <a:off x="0" y="2026920"/>
            <a:ext cx="12192000" cy="2042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3A98E86-4F4F-436A-9642-AFB0CBD93342}"/>
              </a:ext>
            </a:extLst>
          </p:cNvPr>
          <p:cNvGrpSpPr/>
          <p:nvPr/>
        </p:nvGrpSpPr>
        <p:grpSpPr>
          <a:xfrm>
            <a:off x="1702871" y="2218947"/>
            <a:ext cx="5736655" cy="1658106"/>
            <a:chOff x="1686829" y="2184880"/>
            <a:chExt cx="5736655" cy="1658106"/>
          </a:xfrm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24ADEAFD-32F5-4D18-8614-6C96FD5AE985}"/>
                </a:ext>
              </a:extLst>
            </p:cNvPr>
            <p:cNvSpPr/>
            <p:nvPr/>
          </p:nvSpPr>
          <p:spPr>
            <a:xfrm>
              <a:off x="4768515" y="2723568"/>
              <a:ext cx="2654969" cy="1119418"/>
            </a:xfrm>
            <a:prstGeom prst="roundRect">
              <a:avLst/>
            </a:prstGeom>
            <a:solidFill>
              <a:srgbClr val="7F7F7F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lIns="72000" tIns="36000" rIns="72000" bIns="3600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Servient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68B3C391-3327-47BE-B0BB-812B1864658D}"/>
                </a:ext>
              </a:extLst>
            </p:cNvPr>
            <p:cNvSpPr/>
            <p:nvPr/>
          </p:nvSpPr>
          <p:spPr>
            <a:xfrm>
              <a:off x="4956492" y="3283277"/>
              <a:ext cx="2282021" cy="440267"/>
            </a:xfrm>
            <a:prstGeom prst="roundRect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Exposed Thing</a:t>
              </a:r>
              <a:endParaRPr kumimoji="0" lang="ja-JP" alt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メイリオ" panose="020B0604030504040204" pitchFamily="50" charset="-128"/>
                <a:cs typeface="Noto Sans" panose="020B0502040504020204" pitchFamily="34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2EBC4F07-7B2E-40FF-BF47-3E74987B302F}"/>
                </a:ext>
              </a:extLst>
            </p:cNvPr>
            <p:cNvSpPr txBox="1"/>
            <p:nvPr/>
          </p:nvSpPr>
          <p:spPr>
            <a:xfrm>
              <a:off x="5662227" y="2184880"/>
              <a:ext cx="867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cs typeface="Noto Sans" panose="020B0502040504020204" pitchFamily="34"/>
              </a:endParaRPr>
            </a:p>
          </p:txBody>
        </p:sp>
        <p:cxnSp>
          <p:nvCxnSpPr>
            <p:cNvPr id="10" name="Gerade Verbindung mit Pfeil 42">
              <a:extLst>
                <a:ext uri="{FF2B5EF4-FFF2-40B4-BE49-F238E27FC236}">
                  <a16:creationId xmlns:a16="http://schemas.microsoft.com/office/drawing/2014/main" id="{51502F92-8309-4A29-85F7-4E554705F4DB}"/>
                </a:ext>
              </a:extLst>
            </p:cNvPr>
            <p:cNvCxnSpPr>
              <a:cxnSpLocks/>
            </p:cNvCxnSpPr>
            <p:nvPr/>
          </p:nvCxnSpPr>
          <p:spPr>
            <a:xfrm>
              <a:off x="3233106" y="3522575"/>
              <a:ext cx="172338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miter lim="800000"/>
              <a:headEnd type="arrow" w="med" len="med"/>
              <a:tailEnd type="arrow" w="med" len="med"/>
            </a:ln>
            <a:effectLst/>
          </p:spPr>
        </p:cxnSp>
        <p:sp>
          <p:nvSpPr>
            <p:cNvPr id="11" name="テキスト ボックス 25">
              <a:extLst>
                <a:ext uri="{FF2B5EF4-FFF2-40B4-BE49-F238E27FC236}">
                  <a16:creationId xmlns:a16="http://schemas.microsoft.com/office/drawing/2014/main" id="{48275C11-C963-484A-BBA9-6C38AF26EA16}"/>
                </a:ext>
              </a:extLst>
            </p:cNvPr>
            <p:cNvSpPr txBox="1"/>
            <p:nvPr/>
          </p:nvSpPr>
          <p:spPr>
            <a:xfrm>
              <a:off x="1686829" y="3272577"/>
              <a:ext cx="1433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Consumer</a:t>
              </a: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cs typeface="Noto Sans" panose="020B0502040504020204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523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D9E12DF-5647-421B-BE17-38DE9B97873C}"/>
              </a:ext>
            </a:extLst>
          </p:cNvPr>
          <p:cNvSpPr/>
          <p:nvPr/>
        </p:nvSpPr>
        <p:spPr>
          <a:xfrm>
            <a:off x="0" y="2179320"/>
            <a:ext cx="12192000" cy="2042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4AF65D3-81AD-4588-910A-EA532EEE0752}"/>
              </a:ext>
            </a:extLst>
          </p:cNvPr>
          <p:cNvGrpSpPr/>
          <p:nvPr/>
        </p:nvGrpSpPr>
        <p:grpSpPr>
          <a:xfrm>
            <a:off x="4755326" y="2400736"/>
            <a:ext cx="5077486" cy="1599327"/>
            <a:chOff x="4354273" y="2323639"/>
            <a:chExt cx="5077486" cy="1599327"/>
          </a:xfrm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8090F221-CF84-43D3-8C21-B4493EA66E0F}"/>
                </a:ext>
              </a:extLst>
            </p:cNvPr>
            <p:cNvSpPr/>
            <p:nvPr/>
          </p:nvSpPr>
          <p:spPr>
            <a:xfrm>
              <a:off x="4354273" y="2803548"/>
              <a:ext cx="2654969" cy="1119418"/>
            </a:xfrm>
            <a:prstGeom prst="roundRect">
              <a:avLst/>
            </a:prstGeom>
            <a:solidFill>
              <a:srgbClr val="7F7F7F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lIns="72000" tIns="36000" rIns="72000" bIns="3600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Servient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3ECC061-9931-479C-BC85-4CD90479A52A}"/>
                </a:ext>
              </a:extLst>
            </p:cNvPr>
            <p:cNvSpPr/>
            <p:nvPr/>
          </p:nvSpPr>
          <p:spPr>
            <a:xfrm>
              <a:off x="4540746" y="3363257"/>
              <a:ext cx="2282021" cy="440267"/>
            </a:xfrm>
            <a:prstGeom prst="roundRect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Consumed Thing</a:t>
              </a:r>
              <a:endParaRPr kumimoji="0" lang="ja-JP" alt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メイリオ" panose="020B0604030504040204" pitchFamily="50" charset="-128"/>
                <a:cs typeface="Noto Sans" panose="020B0502040504020204" pitchFamily="34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5710E1D-5D03-4BB4-A65E-46ED3B7EFA61}"/>
                </a:ext>
              </a:extLst>
            </p:cNvPr>
            <p:cNvSpPr txBox="1"/>
            <p:nvPr/>
          </p:nvSpPr>
          <p:spPr>
            <a:xfrm>
              <a:off x="4965053" y="2323639"/>
              <a:ext cx="1433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Consumer</a:t>
              </a: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cs typeface="Noto Sans" panose="020B0502040504020204" pitchFamily="34"/>
              </a:endParaRPr>
            </a:p>
          </p:txBody>
        </p:sp>
        <p:cxnSp>
          <p:nvCxnSpPr>
            <p:cNvPr id="10" name="Gerade Verbindung mit Pfeil 42">
              <a:extLst>
                <a:ext uri="{FF2B5EF4-FFF2-40B4-BE49-F238E27FC236}">
                  <a16:creationId xmlns:a16="http://schemas.microsoft.com/office/drawing/2014/main" id="{BE61F01F-D3FC-4858-BA84-0600418577B0}"/>
                </a:ext>
              </a:extLst>
            </p:cNvPr>
            <p:cNvCxnSpPr>
              <a:cxnSpLocks/>
            </p:cNvCxnSpPr>
            <p:nvPr/>
          </p:nvCxnSpPr>
          <p:spPr>
            <a:xfrm>
              <a:off x="6837621" y="3600680"/>
              <a:ext cx="172338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miter lim="800000"/>
              <a:headEnd type="arrow" w="med" len="med"/>
              <a:tailEnd type="arrow" w="med" len="med"/>
            </a:ln>
            <a:effectLst/>
          </p:spPr>
        </p:cxnSp>
        <p:sp>
          <p:nvSpPr>
            <p:cNvPr id="11" name="テキスト ボックス 25">
              <a:extLst>
                <a:ext uri="{FF2B5EF4-FFF2-40B4-BE49-F238E27FC236}">
                  <a16:creationId xmlns:a16="http://schemas.microsoft.com/office/drawing/2014/main" id="{B3FD473C-97F6-4EA0-A067-18838E141346}"/>
                </a:ext>
              </a:extLst>
            </p:cNvPr>
            <p:cNvSpPr txBox="1"/>
            <p:nvPr/>
          </p:nvSpPr>
          <p:spPr>
            <a:xfrm>
              <a:off x="8564214" y="3363257"/>
              <a:ext cx="867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cs typeface="Noto Sans" panose="020B0502040504020204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583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0ADC606-4B40-4367-B451-F075B0B20BF6}"/>
              </a:ext>
            </a:extLst>
          </p:cNvPr>
          <p:cNvSpPr/>
          <p:nvPr/>
        </p:nvSpPr>
        <p:spPr>
          <a:xfrm>
            <a:off x="0" y="2243488"/>
            <a:ext cx="12192000" cy="2042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3A3BBCD-6F40-460F-AD1F-2529BF83651E}"/>
              </a:ext>
            </a:extLst>
          </p:cNvPr>
          <p:cNvSpPr txBox="1"/>
          <p:nvPr/>
        </p:nvSpPr>
        <p:spPr>
          <a:xfrm>
            <a:off x="5214989" y="2363010"/>
            <a:ext cx="1762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Intermediary</a:t>
            </a:r>
            <a:endParaRPr kumimoji="0" lang="ja-JP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四角形: 角を丸くする 5">
            <a:extLst>
              <a:ext uri="{FF2B5EF4-FFF2-40B4-BE49-F238E27FC236}">
                <a16:creationId xmlns:a16="http://schemas.microsoft.com/office/drawing/2014/main" id="{FFF86C11-4A52-40CC-80E3-66CFE9F6089F}"/>
              </a:ext>
            </a:extLst>
          </p:cNvPr>
          <p:cNvSpPr/>
          <p:nvPr/>
        </p:nvSpPr>
        <p:spPr>
          <a:xfrm>
            <a:off x="4701261" y="2869291"/>
            <a:ext cx="2789477" cy="1119418"/>
          </a:xfrm>
          <a:prstGeom prst="roundRect">
            <a:avLst/>
          </a:prstGeom>
          <a:solidFill>
            <a:srgbClr val="7F7F7F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72000" tIns="36000" rIns="72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Servient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E28F73A-9212-497C-A8CB-8C6DA91E91D7}"/>
              </a:ext>
            </a:extLst>
          </p:cNvPr>
          <p:cNvSpPr/>
          <p:nvPr/>
        </p:nvSpPr>
        <p:spPr>
          <a:xfrm>
            <a:off x="4793536" y="3429000"/>
            <a:ext cx="1244734" cy="446743"/>
          </a:xfrm>
          <a:prstGeom prst="roundRect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Exposed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Thing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メイリオ" panose="020B0604030504040204" pitchFamily="50" charset="-128"/>
              <a:cs typeface="Noto Sans" panose="020B0502040504020204" pitchFamily="34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67EDA7E-A7CD-4EE1-A249-83C7FB53979A}"/>
              </a:ext>
            </a:extLst>
          </p:cNvPr>
          <p:cNvSpPr/>
          <p:nvPr/>
        </p:nvSpPr>
        <p:spPr>
          <a:xfrm>
            <a:off x="6149325" y="3417623"/>
            <a:ext cx="1254254" cy="458120"/>
          </a:xfrm>
          <a:prstGeom prst="roundRect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Consumed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Thing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メイリオ" panose="020B0604030504040204" pitchFamily="50" charset="-128"/>
              <a:cs typeface="Noto Sans" panose="020B0502040504020204" pitchFamily="34"/>
            </a:endParaRPr>
          </a:p>
        </p:txBody>
      </p:sp>
      <p:sp>
        <p:nvSpPr>
          <p:cNvPr id="14" name="テキスト ボックス 25">
            <a:extLst>
              <a:ext uri="{FF2B5EF4-FFF2-40B4-BE49-F238E27FC236}">
                <a16:creationId xmlns:a16="http://schemas.microsoft.com/office/drawing/2014/main" id="{74538375-EDB3-4885-A99C-9BCA179CC3B8}"/>
              </a:ext>
            </a:extLst>
          </p:cNvPr>
          <p:cNvSpPr txBox="1"/>
          <p:nvPr/>
        </p:nvSpPr>
        <p:spPr>
          <a:xfrm>
            <a:off x="9129291" y="3413158"/>
            <a:ext cx="867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Thing</a:t>
            </a:r>
            <a:endParaRPr kumimoji="0" lang="ja-JP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" name="テキスト ボックス 25">
            <a:extLst>
              <a:ext uri="{FF2B5EF4-FFF2-40B4-BE49-F238E27FC236}">
                <a16:creationId xmlns:a16="http://schemas.microsoft.com/office/drawing/2014/main" id="{D3511C16-520F-4404-A8E0-E8D547E8D7B8}"/>
              </a:ext>
            </a:extLst>
          </p:cNvPr>
          <p:cNvSpPr txBox="1"/>
          <p:nvPr/>
        </p:nvSpPr>
        <p:spPr>
          <a:xfrm>
            <a:off x="1618884" y="3428999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Consumer</a:t>
            </a:r>
            <a:endParaRPr kumimoji="0" lang="ja-JP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16" name="Gerade Verbindung mit Pfeil 42">
            <a:extLst>
              <a:ext uri="{FF2B5EF4-FFF2-40B4-BE49-F238E27FC236}">
                <a16:creationId xmlns:a16="http://schemas.microsoft.com/office/drawing/2014/main" id="{4379859F-F217-4FEA-BE63-DB5B4A5B50C4}"/>
              </a:ext>
            </a:extLst>
          </p:cNvPr>
          <p:cNvCxnSpPr>
            <a:cxnSpLocks/>
          </p:cNvCxnSpPr>
          <p:nvPr/>
        </p:nvCxnSpPr>
        <p:spPr>
          <a:xfrm>
            <a:off x="7403579" y="3647373"/>
            <a:ext cx="1723386" cy="0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17" name="Gerade Verbindung mit Pfeil 42">
            <a:extLst>
              <a:ext uri="{FF2B5EF4-FFF2-40B4-BE49-F238E27FC236}">
                <a16:creationId xmlns:a16="http://schemas.microsoft.com/office/drawing/2014/main" id="{BC9DDA6D-1357-422E-BB92-F003B911FF54}"/>
              </a:ext>
            </a:extLst>
          </p:cNvPr>
          <p:cNvCxnSpPr>
            <a:cxnSpLocks/>
          </p:cNvCxnSpPr>
          <p:nvPr/>
        </p:nvCxnSpPr>
        <p:spPr>
          <a:xfrm>
            <a:off x="3070150" y="3660061"/>
            <a:ext cx="1723386" cy="0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43190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F8F981C-43CD-489D-80D0-91DD113A248A}"/>
              </a:ext>
            </a:extLst>
          </p:cNvPr>
          <p:cNvSpPr/>
          <p:nvPr/>
        </p:nvSpPr>
        <p:spPr>
          <a:xfrm>
            <a:off x="0" y="2002163"/>
            <a:ext cx="12192000" cy="28536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" panose="020B0502040504020204" pitchFamily="34"/>
              <a:ea typeface="メイリオ" panose="020B0604030504040204" pitchFamily="50" charset="-128"/>
              <a:cs typeface="Noto Sans" panose="020B0502040504020204" pitchFamily="34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03DE06F8-99EE-425A-A8C6-69A6FC033C9B}"/>
              </a:ext>
            </a:extLst>
          </p:cNvPr>
          <p:cNvSpPr/>
          <p:nvPr/>
        </p:nvSpPr>
        <p:spPr>
          <a:xfrm>
            <a:off x="1839673" y="3032148"/>
            <a:ext cx="2654969" cy="1119418"/>
          </a:xfrm>
          <a:prstGeom prst="roundRect">
            <a:avLst/>
          </a:prstGeom>
          <a:solidFill>
            <a:srgbClr val="7F7F7F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72000" tIns="36000" rIns="72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Servient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71CCB695-0CEE-4582-82E1-28647C59D710}"/>
              </a:ext>
            </a:extLst>
          </p:cNvPr>
          <p:cNvSpPr/>
          <p:nvPr/>
        </p:nvSpPr>
        <p:spPr>
          <a:xfrm>
            <a:off x="7549023" y="3039798"/>
            <a:ext cx="2654969" cy="1119418"/>
          </a:xfrm>
          <a:prstGeom prst="roundRect">
            <a:avLst/>
          </a:prstGeom>
          <a:solidFill>
            <a:srgbClr val="7F7F7F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72000" tIns="36000" rIns="72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Servient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83551C0C-2E4C-4C47-BFB8-5BFC47E24731}"/>
              </a:ext>
            </a:extLst>
          </p:cNvPr>
          <p:cNvSpPr/>
          <p:nvPr/>
        </p:nvSpPr>
        <p:spPr>
          <a:xfrm>
            <a:off x="7737000" y="3599507"/>
            <a:ext cx="2282021" cy="440267"/>
          </a:xfrm>
          <a:prstGeom prst="roundRect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Exposed Thing</a:t>
            </a:r>
            <a:endParaRPr kumimoji="0" lang="ja-JP" alt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メイリオ" panose="020B0604030504040204" pitchFamily="50" charset="-128"/>
              <a:cs typeface="Noto Sans" panose="020B0502040504020204" pitchFamily="34"/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A75B5B3B-9EFE-4A5E-B20A-3C139197A12E}"/>
              </a:ext>
            </a:extLst>
          </p:cNvPr>
          <p:cNvSpPr/>
          <p:nvPr/>
        </p:nvSpPr>
        <p:spPr>
          <a:xfrm>
            <a:off x="2026146" y="3591857"/>
            <a:ext cx="2282021" cy="440267"/>
          </a:xfrm>
          <a:prstGeom prst="roundRect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Consumed Thing</a:t>
            </a:r>
            <a:endParaRPr kumimoji="0" lang="ja-JP" alt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メイリオ" panose="020B0604030504040204" pitchFamily="50" charset="-128"/>
              <a:cs typeface="Noto Sans" panose="020B0502040504020204" pitchFamily="34"/>
            </a:endParaRPr>
          </a:p>
        </p:txBody>
      </p:sp>
      <p:cxnSp>
        <p:nvCxnSpPr>
          <p:cNvPr id="40" name="Gerade Verbindung mit Pfeil 42">
            <a:extLst>
              <a:ext uri="{FF2B5EF4-FFF2-40B4-BE49-F238E27FC236}">
                <a16:creationId xmlns:a16="http://schemas.microsoft.com/office/drawing/2014/main" id="{F5D7E042-B91B-4C9F-B4D5-BC435BE67D0A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308167" y="3819641"/>
            <a:ext cx="3428833" cy="7650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48" name="Down Arrow 40">
            <a:extLst>
              <a:ext uri="{FF2B5EF4-FFF2-40B4-BE49-F238E27FC236}">
                <a16:creationId xmlns:a16="http://schemas.microsoft.com/office/drawing/2014/main" id="{66A70022-4AA2-40D6-8393-97BFE79BD555}"/>
              </a:ext>
            </a:extLst>
          </p:cNvPr>
          <p:cNvSpPr/>
          <p:nvPr/>
        </p:nvSpPr>
        <p:spPr>
          <a:xfrm rot="5400000">
            <a:off x="7079965" y="3000132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9" name="Down Arrow 40">
            <a:extLst>
              <a:ext uri="{FF2B5EF4-FFF2-40B4-BE49-F238E27FC236}">
                <a16:creationId xmlns:a16="http://schemas.microsoft.com/office/drawing/2014/main" id="{C1355941-33C6-4F51-A63A-96AF036B5520}"/>
              </a:ext>
            </a:extLst>
          </p:cNvPr>
          <p:cNvSpPr/>
          <p:nvPr/>
        </p:nvSpPr>
        <p:spPr>
          <a:xfrm rot="5400000">
            <a:off x="4552296" y="3004366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A79469D-E922-483D-8697-73F9732B5A61}"/>
              </a:ext>
            </a:extLst>
          </p:cNvPr>
          <p:cNvSpPr txBox="1"/>
          <p:nvPr/>
        </p:nvSpPr>
        <p:spPr>
          <a:xfrm>
            <a:off x="8442735" y="2442160"/>
            <a:ext cx="867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Thing</a:t>
            </a:r>
            <a:endParaRPr kumimoji="0" lang="ja-JP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1" name="テキスト ボックス 25">
            <a:extLst>
              <a:ext uri="{FF2B5EF4-FFF2-40B4-BE49-F238E27FC236}">
                <a16:creationId xmlns:a16="http://schemas.microsoft.com/office/drawing/2014/main" id="{FA1D9859-1F34-460E-AF64-421EA1094F6C}"/>
              </a:ext>
            </a:extLst>
          </p:cNvPr>
          <p:cNvSpPr txBox="1"/>
          <p:nvPr/>
        </p:nvSpPr>
        <p:spPr>
          <a:xfrm>
            <a:off x="2450453" y="2440919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Consumer</a:t>
            </a:r>
            <a:endParaRPr kumimoji="0" lang="ja-JP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98EB4CC-D32A-41E6-A743-1CC01D1F345C}"/>
              </a:ext>
            </a:extLst>
          </p:cNvPr>
          <p:cNvGrpSpPr/>
          <p:nvPr/>
        </p:nvGrpSpPr>
        <p:grpSpPr>
          <a:xfrm>
            <a:off x="5050886" y="2913633"/>
            <a:ext cx="2213820" cy="707886"/>
            <a:chOff x="5050886" y="2913633"/>
            <a:chExt cx="2213820" cy="707886"/>
          </a:xfrm>
        </p:grpSpPr>
        <p:sp>
          <p:nvSpPr>
            <p:cNvPr id="20" name="角丸四角形 21">
              <a:extLst>
                <a:ext uri="{FF2B5EF4-FFF2-40B4-BE49-F238E27FC236}">
                  <a16:creationId xmlns:a16="http://schemas.microsoft.com/office/drawing/2014/main" id="{3FF83C6D-F8C8-412A-A847-FB57A28B2DD9}"/>
                </a:ext>
              </a:extLst>
            </p:cNvPr>
            <p:cNvSpPr/>
            <p:nvPr/>
          </p:nvSpPr>
          <p:spPr bwMode="auto">
            <a:xfrm>
              <a:off x="5050886" y="2913633"/>
              <a:ext cx="2078748" cy="707886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grpSp>
          <p:nvGrpSpPr>
            <p:cNvPr id="21" name="Group 44">
              <a:extLst>
                <a:ext uri="{FF2B5EF4-FFF2-40B4-BE49-F238E27FC236}">
                  <a16:creationId xmlns:a16="http://schemas.microsoft.com/office/drawing/2014/main" id="{58C7EC24-FFB4-4669-BE3E-B03A4CEC27BA}"/>
                </a:ext>
              </a:extLst>
            </p:cNvPr>
            <p:cNvGrpSpPr/>
            <p:nvPr/>
          </p:nvGrpSpPr>
          <p:grpSpPr>
            <a:xfrm>
              <a:off x="5147318" y="3018216"/>
              <a:ext cx="486738" cy="527762"/>
              <a:chOff x="3554788" y="2082553"/>
              <a:chExt cx="568045" cy="615987"/>
            </a:xfrm>
          </p:grpSpPr>
          <p:sp>
            <p:nvSpPr>
              <p:cNvPr id="22" name="Isosceles Triangle 45">
                <a:extLst>
                  <a:ext uri="{FF2B5EF4-FFF2-40B4-BE49-F238E27FC236}">
                    <a16:creationId xmlns:a16="http://schemas.microsoft.com/office/drawing/2014/main" id="{27546840-B610-4896-9F6B-9B0247A6B914}"/>
                  </a:ext>
                </a:extLst>
              </p:cNvPr>
              <p:cNvSpPr/>
              <p:nvPr/>
            </p:nvSpPr>
            <p:spPr>
              <a:xfrm rot="16200000">
                <a:off x="3620077" y="2187099"/>
                <a:ext cx="447717" cy="386738"/>
              </a:xfrm>
              <a:prstGeom prst="triangle">
                <a:avLst/>
              </a:prstGeom>
              <a:noFill/>
              <a:ln w="3810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23" name="Oval 46">
                <a:extLst>
                  <a:ext uri="{FF2B5EF4-FFF2-40B4-BE49-F238E27FC236}">
                    <a16:creationId xmlns:a16="http://schemas.microsoft.com/office/drawing/2014/main" id="{21A46F38-5B52-424E-B117-41B16EA86253}"/>
                  </a:ext>
                </a:extLst>
              </p:cNvPr>
              <p:cNvSpPr/>
              <p:nvPr/>
            </p:nvSpPr>
            <p:spPr>
              <a:xfrm>
                <a:off x="3944938" y="208255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24" name="Oval 47">
                <a:extLst>
                  <a:ext uri="{FF2B5EF4-FFF2-40B4-BE49-F238E27FC236}">
                    <a16:creationId xmlns:a16="http://schemas.microsoft.com/office/drawing/2014/main" id="{5D0AE7AE-EFE6-4384-89BB-ECBDA53DFE23}"/>
                  </a:ext>
                </a:extLst>
              </p:cNvPr>
              <p:cNvSpPr/>
              <p:nvPr/>
            </p:nvSpPr>
            <p:spPr>
              <a:xfrm>
                <a:off x="3554788" y="2291522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25" name="Oval 48">
                <a:extLst>
                  <a:ext uri="{FF2B5EF4-FFF2-40B4-BE49-F238E27FC236}">
                    <a16:creationId xmlns:a16="http://schemas.microsoft.com/office/drawing/2014/main" id="{55F966D1-AB7E-481C-A449-1B17BA7BA242}"/>
                  </a:ext>
                </a:extLst>
              </p:cNvPr>
              <p:cNvSpPr/>
              <p:nvPr/>
            </p:nvSpPr>
            <p:spPr>
              <a:xfrm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sp>
          <p:nvSpPr>
            <p:cNvPr id="26" name="テキスト ボックス 23">
              <a:extLst>
                <a:ext uri="{FF2B5EF4-FFF2-40B4-BE49-F238E27FC236}">
                  <a16:creationId xmlns:a16="http://schemas.microsoft.com/office/drawing/2014/main" id="{9FCF02A8-8D00-4E4A-B905-C3803F685344}"/>
                </a:ext>
              </a:extLst>
            </p:cNvPr>
            <p:cNvSpPr txBox="1"/>
            <p:nvPr/>
          </p:nvSpPr>
          <p:spPr>
            <a:xfrm>
              <a:off x="5563716" y="2913633"/>
              <a:ext cx="17009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WoT Thing</a:t>
              </a:r>
            </a:p>
            <a:p>
              <a:r>
                <a:rPr kumimoji="1" lang="en-US" altLang="ja-JP" b="1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Description</a:t>
              </a:r>
              <a:endParaRPr kumimoji="1" lang="ja-JP" altLang="en-US" b="1" dirty="0">
                <a:solidFill>
                  <a:schemeClr val="bg1"/>
                </a:solidFill>
                <a:latin typeface="Noto Sans" panose="020B0502040504020204" pitchFamily="34"/>
                <a:cs typeface="Noto Sans" panose="020B0502040504020204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268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7B84EBDF-B67E-4C66-91FF-56597A6707C6}" vid="{1E872F42-5119-4C9A-9BA2-5A204B2EAF7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425</TotalTime>
  <Words>198</Words>
  <Application>Microsoft Office PowerPoint</Application>
  <PresentationFormat>ワイド画面</PresentationFormat>
  <Paragraphs>148</Paragraphs>
  <Slides>10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Arial</vt:lpstr>
      <vt:lpstr>Calibri</vt:lpstr>
      <vt:lpstr>Noto Sans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(株)日立製作所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東村邦彦 / TOUMURA，KUNIHIKO</dc:creator>
  <cp:lastModifiedBy>東村邦彦 / TOUMURA，KUNIHIKO</cp:lastModifiedBy>
  <cp:revision>21</cp:revision>
  <dcterms:created xsi:type="dcterms:W3CDTF">2019-04-21T23:49:17Z</dcterms:created>
  <dcterms:modified xsi:type="dcterms:W3CDTF">2019-05-06T06:57:10Z</dcterms:modified>
</cp:coreProperties>
</file>