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5" r:id="rId2"/>
    <p:sldId id="298" r:id="rId3"/>
    <p:sldId id="306" r:id="rId4"/>
    <p:sldId id="310" r:id="rId5"/>
    <p:sldId id="304" r:id="rId6"/>
    <p:sldId id="309" r:id="rId7"/>
    <p:sldId id="308" r:id="rId8"/>
    <p:sldId id="303" r:id="rId9"/>
    <p:sldId id="300" r:id="rId10"/>
    <p:sldId id="297" r:id="rId11"/>
    <p:sldId id="281" r:id="rId12"/>
    <p:sldId id="294" r:id="rId13"/>
    <p:sldId id="256" r:id="rId14"/>
    <p:sldId id="282" r:id="rId15"/>
    <p:sldId id="292" r:id="rId16"/>
    <p:sldId id="283" r:id="rId17"/>
    <p:sldId id="284" r:id="rId18"/>
    <p:sldId id="285" r:id="rId19"/>
    <p:sldId id="286" r:id="rId20"/>
    <p:sldId id="287" r:id="rId21"/>
    <p:sldId id="289" r:id="rId22"/>
    <p:sldId id="265" r:id="rId23"/>
    <p:sldId id="263" r:id="rId24"/>
    <p:sldId id="264" r:id="rId25"/>
  </p:sldIdLst>
  <p:sldSz cx="9144000" cy="6858000" type="screen4x3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C"/>
    <a:srgbClr val="4A7B7C"/>
    <a:srgbClr val="336600"/>
    <a:srgbClr val="009900"/>
    <a:srgbClr val="008000"/>
    <a:srgbClr val="33CC33"/>
    <a:srgbClr val="00CC00"/>
    <a:srgbClr val="33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73" autoAdjust="0"/>
  </p:normalViewPr>
  <p:slideViewPr>
    <p:cSldViewPr>
      <p:cViewPr varScale="1">
        <p:scale>
          <a:sx n="110" d="100"/>
          <a:sy n="110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0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architecture-implementation.png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architecture-browser.png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wot-existing.png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wot-on-device-minimal.png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wot-on-smartphone.png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wot-on-gateway.png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04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wot-on-cloud.png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78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20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3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781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67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02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87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1" name="Down Arrow 40">
            <a:extLst>
              <a:ext uri="{FF2B5EF4-FFF2-40B4-BE49-F238E27FC236}">
                <a16:creationId xmlns:a16="http://schemas.microsoft.com/office/drawing/2014/main" id="{10EAC1EF-428B-4273-8E53-E4448CD38E76}"/>
              </a:ext>
            </a:extLst>
          </p:cNvPr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0" name="Rechteckiger Pfeil 34">
            <a:extLst>
              <a:ext uri="{FF2B5EF4-FFF2-40B4-BE49-F238E27FC236}">
                <a16:creationId xmlns:a16="http://schemas.microsoft.com/office/drawing/2014/main" id="{DA952AEF-3119-4E08-A4F2-20FDDD756F0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Rechteckiger Pfeil 34">
            <a:extLst>
              <a:ext uri="{FF2B5EF4-FFF2-40B4-BE49-F238E27FC236}">
                <a16:creationId xmlns:a16="http://schemas.microsoft.com/office/drawing/2014/main" id="{AE0BF960-5684-40E7-AFAA-F6738EB25476}"/>
              </a:ext>
            </a:extLst>
          </p:cNvPr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81128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7799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0806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0806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0271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77996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0556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F0295C6C-CB69-44A9-AD53-03DABC293A18}"/>
              </a:ext>
            </a:extLst>
          </p:cNvPr>
          <p:cNvSpPr/>
          <p:nvPr/>
        </p:nvSpPr>
        <p:spPr bwMode="auto">
          <a:xfrm>
            <a:off x="2843806" y="1649701"/>
            <a:ext cx="4824536" cy="1347251"/>
          </a:xfrm>
          <a:prstGeom prst="roundRect">
            <a:avLst>
              <a:gd name="adj" fmla="val 1267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Custom Application Software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C97B9D-CD2E-4D28-8DB4-819458F481A9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64" name="角丸四角形 21">
              <a:extLst>
                <a:ext uri="{FF2B5EF4-FFF2-40B4-BE49-F238E27FC236}">
                  <a16:creationId xmlns:a16="http://schemas.microsoft.com/office/drawing/2014/main" id="{06F4A91A-86FE-4B40-98C9-97A4F07E30E7}"/>
                </a:ext>
              </a:extLst>
            </p:cNvPr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id="{EE821AE5-AAD5-414A-B75F-387D5A91C8A8}"/>
                </a:ext>
              </a:extLst>
            </p:cNvPr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6" name="Isosceles Triangle 29">
                <a:extLst>
                  <a:ext uri="{FF2B5EF4-FFF2-40B4-BE49-F238E27FC236}">
                    <a16:creationId xmlns:a16="http://schemas.microsoft.com/office/drawing/2014/main" id="{7252E9C2-B966-456B-80F0-8BAF5AF16995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0">
                <a:extLst>
                  <a:ext uri="{FF2B5EF4-FFF2-40B4-BE49-F238E27FC236}">
                    <a16:creationId xmlns:a16="http://schemas.microsoft.com/office/drawing/2014/main" id="{03C4B9D5-BAB9-45E4-9CDC-0BC6CD46CA83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8" name="Oval 31">
                <a:extLst>
                  <a:ext uri="{FF2B5EF4-FFF2-40B4-BE49-F238E27FC236}">
                    <a16:creationId xmlns:a16="http://schemas.microsoft.com/office/drawing/2014/main" id="{56EC6C2E-3879-4AC1-AC3E-2A2E871B5876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9" name="Oval 32">
                <a:extLst>
                  <a:ext uri="{FF2B5EF4-FFF2-40B4-BE49-F238E27FC236}">
                    <a16:creationId xmlns:a16="http://schemas.microsoft.com/office/drawing/2014/main" id="{8E45FB54-7A6A-46EF-803F-109BD1B93D51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2" name="Textfeld 46">
            <a:extLst>
              <a:ext uri="{FF2B5EF4-FFF2-40B4-BE49-F238E27FC236}">
                <a16:creationId xmlns:a16="http://schemas.microsoft.com/office/drawing/2014/main" id="{2F18A8FF-E539-4AC4-A3A4-6D91C42B93E1}"/>
              </a:ext>
            </a:extLst>
          </p:cNvPr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3" name="Textfeld 47">
            <a:extLst>
              <a:ext uri="{FF2B5EF4-FFF2-40B4-BE49-F238E27FC236}">
                <a16:creationId xmlns:a16="http://schemas.microsoft.com/office/drawing/2014/main" id="{A7B8212C-3BFC-466C-8A95-F5ED3F729C20}"/>
              </a:ext>
            </a:extLst>
          </p:cNvPr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5" name="Down Arrow 40">
            <a:extLst>
              <a:ext uri="{FF2B5EF4-FFF2-40B4-BE49-F238E27FC236}">
                <a16:creationId xmlns:a16="http://schemas.microsoft.com/office/drawing/2014/main" id="{46FE1419-4BBE-4D40-BF3F-C82A203C3AF6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6" name="角丸四角形 21">
            <a:extLst>
              <a:ext uri="{FF2B5EF4-FFF2-40B4-BE49-F238E27FC236}">
                <a16:creationId xmlns:a16="http://schemas.microsoft.com/office/drawing/2014/main" id="{992F2798-C09C-433E-A2D3-E04A6E4186F4}"/>
              </a:ext>
            </a:extLst>
          </p:cNvPr>
          <p:cNvSpPr/>
          <p:nvPr/>
        </p:nvSpPr>
        <p:spPr bwMode="auto">
          <a:xfrm>
            <a:off x="2843274" y="3871177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4963160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“IoT Platform” × “Transfer Protocol” × “Media Type”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/>
              <a:t>Instances</a:t>
            </a:r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 err="1"/>
              <a:t>Implemen</a:t>
            </a:r>
            <a:r>
              <a:rPr lang="en-US" sz="2000" dirty="0"/>
              <a:t>-</a:t>
            </a:r>
            <a:br>
              <a:rPr lang="en-US" sz="2000" dirty="0"/>
            </a:br>
            <a:r>
              <a:rPr lang="en-US" sz="2000" dirty="0" err="1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123728" y="1196752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267744" y="1725517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2267744" y="243726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267744" y="3891689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3587787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5940048" y="528826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4</a:t>
            </a:r>
          </a:p>
        </p:txBody>
      </p: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2915763" y="4466415"/>
            <a:ext cx="0" cy="82185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</p:cNvCxnSpPr>
          <p:nvPr/>
        </p:nvCxnSpPr>
        <p:spPr>
          <a:xfrm>
            <a:off x="4091895" y="4466415"/>
            <a:ext cx="0" cy="82470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41" idx="0"/>
          </p:cNvCxnSpPr>
          <p:nvPr/>
        </p:nvCxnSpPr>
        <p:spPr>
          <a:xfrm flipV="1">
            <a:off x="6444156" y="4466415"/>
            <a:ext cx="0" cy="8218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411656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4763918" y="528827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3</a:t>
            </a: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 flipV="1">
            <a:off x="5268026" y="4466415"/>
            <a:ext cx="0" cy="8247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2267744" y="3149018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459343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Local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Echonet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A</a:t>
            </a: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B1</a:t>
            </a: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B2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“Media Type” × “Transfer Protocol”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B1</a:t>
            </a: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B2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ConsumedThing</a:t>
            </a:r>
            <a:r>
              <a:rPr lang="de-DE" sz="1400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038480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6443" y="4248559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32289" y="2835856"/>
            <a:ext cx="0" cy="1412703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1" name="Down Arrow 40">
            <a:extLst>
              <a:ext uri="{FF2B5EF4-FFF2-40B4-BE49-F238E27FC236}">
                <a16:creationId xmlns:a16="http://schemas.microsoft.com/office/drawing/2014/main" id="{F80BA96A-1FBB-4256-A846-53C94C005AAF}"/>
              </a:ext>
            </a:extLst>
          </p:cNvPr>
          <p:cNvSpPr/>
          <p:nvPr/>
        </p:nvSpPr>
        <p:spPr>
          <a:xfrm rot="16200000">
            <a:off x="3490863" y="2078881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71E076-F2ED-448E-B857-31828F26C6DA}"/>
              </a:ext>
            </a:extLst>
          </p:cNvPr>
          <p:cNvGrpSpPr/>
          <p:nvPr/>
        </p:nvGrpSpPr>
        <p:grpSpPr>
          <a:xfrm>
            <a:off x="3851920" y="590869"/>
            <a:ext cx="5112568" cy="3431058"/>
            <a:chOff x="-2038489" y="4937784"/>
            <a:chExt cx="5112568" cy="3431058"/>
          </a:xfrm>
        </p:grpSpPr>
        <p:sp>
          <p:nvSpPr>
            <p:cNvPr id="52" name="角丸四角形 6">
              <a:extLst>
                <a:ext uri="{FF2B5EF4-FFF2-40B4-BE49-F238E27FC236}">
                  <a16:creationId xmlns:a16="http://schemas.microsoft.com/office/drawing/2014/main" id="{B8C3D093-79A1-4CA8-98F1-6C58606284E5}"/>
                </a:ext>
              </a:extLst>
            </p:cNvPr>
            <p:cNvSpPr/>
            <p:nvPr/>
          </p:nvSpPr>
          <p:spPr bwMode="auto">
            <a:xfrm>
              <a:off x="-2038489" y="4937784"/>
              <a:ext cx="5112568" cy="3431058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54" name="角丸四角形 21">
              <a:extLst>
                <a:ext uri="{FF2B5EF4-FFF2-40B4-BE49-F238E27FC236}">
                  <a16:creationId xmlns:a16="http://schemas.microsoft.com/office/drawing/2014/main" id="{8FD4684C-EC35-4B2E-896B-C1E59A1C2056}"/>
                </a:ext>
              </a:extLst>
            </p:cNvPr>
            <p:cNvSpPr/>
            <p:nvPr/>
          </p:nvSpPr>
          <p:spPr bwMode="auto">
            <a:xfrm>
              <a:off x="-1894473" y="5466549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56" name="角丸四角形 21">
              <a:extLst>
                <a:ext uri="{FF2B5EF4-FFF2-40B4-BE49-F238E27FC236}">
                  <a16:creationId xmlns:a16="http://schemas.microsoft.com/office/drawing/2014/main" id="{A8EBE687-6B9C-42A5-861E-123A763737AA}"/>
                </a:ext>
              </a:extLst>
            </p:cNvPr>
            <p:cNvSpPr/>
            <p:nvPr/>
          </p:nvSpPr>
          <p:spPr bwMode="auto">
            <a:xfrm>
              <a:off x="-1894473" y="6178300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60" name="角丸四角形 21">
              <a:extLst>
                <a:ext uri="{FF2B5EF4-FFF2-40B4-BE49-F238E27FC236}">
                  <a16:creationId xmlns:a16="http://schemas.microsoft.com/office/drawing/2014/main" id="{E63F688E-CD2B-42D3-8BD0-5A7E9AB11C9F}"/>
                </a:ext>
              </a:extLst>
            </p:cNvPr>
            <p:cNvSpPr/>
            <p:nvPr/>
          </p:nvSpPr>
          <p:spPr bwMode="auto">
            <a:xfrm>
              <a:off x="-1894473" y="7632721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61" name="角丸四角形 21">
              <a:extLst>
                <a:ext uri="{FF2B5EF4-FFF2-40B4-BE49-F238E27FC236}">
                  <a16:creationId xmlns:a16="http://schemas.microsoft.com/office/drawing/2014/main" id="{6B799C4B-49A9-4069-82D7-D5A45B03E29B}"/>
                </a:ext>
              </a:extLst>
            </p:cNvPr>
            <p:cNvSpPr/>
            <p:nvPr/>
          </p:nvSpPr>
          <p:spPr bwMode="auto">
            <a:xfrm>
              <a:off x="-1894473" y="6890050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Private Security Configuration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A04098-AA0B-40B6-9209-105EA9E26AC1}"/>
              </a:ext>
            </a:extLst>
          </p:cNvPr>
          <p:cNvGrpSpPr/>
          <p:nvPr/>
        </p:nvGrpSpPr>
        <p:grpSpPr>
          <a:xfrm>
            <a:off x="4139899" y="3859533"/>
            <a:ext cx="4536608" cy="1212131"/>
            <a:chOff x="2411656" y="4466415"/>
            <a:chExt cx="4536608" cy="1212131"/>
          </a:xfrm>
        </p:grpSpPr>
        <p:sp>
          <p:nvSpPr>
            <p:cNvPr id="70" name="角丸四角形 6">
              <a:extLst>
                <a:ext uri="{FF2B5EF4-FFF2-40B4-BE49-F238E27FC236}">
                  <a16:creationId xmlns:a16="http://schemas.microsoft.com/office/drawing/2014/main" id="{DF33C4D9-6D44-4EEB-9EB6-47A5B13F4B4C}"/>
                </a:ext>
              </a:extLst>
            </p:cNvPr>
            <p:cNvSpPr/>
            <p:nvPr/>
          </p:nvSpPr>
          <p:spPr bwMode="auto">
            <a:xfrm>
              <a:off x="3587787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2</a:t>
              </a:r>
            </a:p>
          </p:txBody>
        </p:sp>
        <p:sp>
          <p:nvSpPr>
            <p:cNvPr id="79" name="角丸四角形 6">
              <a:extLst>
                <a:ext uri="{FF2B5EF4-FFF2-40B4-BE49-F238E27FC236}">
                  <a16:creationId xmlns:a16="http://schemas.microsoft.com/office/drawing/2014/main" id="{BC215E31-FE95-4A79-A21C-A0B4D9F1AF25}"/>
                </a:ext>
              </a:extLst>
            </p:cNvPr>
            <p:cNvSpPr/>
            <p:nvPr/>
          </p:nvSpPr>
          <p:spPr bwMode="auto">
            <a:xfrm>
              <a:off x="5940048" y="5288269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4</a:t>
              </a:r>
            </a:p>
          </p:txBody>
        </p:sp>
        <p:cxnSp>
          <p:nvCxnSpPr>
            <p:cNvPr id="80" name="Gerade Verbindung mit Pfeil 41">
              <a:extLst>
                <a:ext uri="{FF2B5EF4-FFF2-40B4-BE49-F238E27FC236}">
                  <a16:creationId xmlns:a16="http://schemas.microsoft.com/office/drawing/2014/main" id="{67BC91DD-E11D-4182-AA06-3E43F23D1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763" y="4466415"/>
              <a:ext cx="0" cy="821856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42">
              <a:extLst>
                <a:ext uri="{FF2B5EF4-FFF2-40B4-BE49-F238E27FC236}">
                  <a16:creationId xmlns:a16="http://schemas.microsoft.com/office/drawing/2014/main" id="{6EE79A0F-B35B-41CE-B75B-25813C5B5BA0}"/>
                </a:ext>
              </a:extLst>
            </p:cNvPr>
            <p:cNvCxnSpPr>
              <a:cxnSpLocks/>
            </p:cNvCxnSpPr>
            <p:nvPr/>
          </p:nvCxnSpPr>
          <p:spPr>
            <a:xfrm>
              <a:off x="4091895" y="4466415"/>
              <a:ext cx="0" cy="824707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43">
              <a:extLst>
                <a:ext uri="{FF2B5EF4-FFF2-40B4-BE49-F238E27FC236}">
                  <a16:creationId xmlns:a16="http://schemas.microsoft.com/office/drawing/2014/main" id="{4F61AE37-BC60-44FF-A3A4-7453C66A85B3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6444156" y="4466415"/>
              <a:ext cx="0" cy="821854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角丸四角形 6">
              <a:extLst>
                <a:ext uri="{FF2B5EF4-FFF2-40B4-BE49-F238E27FC236}">
                  <a16:creationId xmlns:a16="http://schemas.microsoft.com/office/drawing/2014/main" id="{BB1FE784-7E6A-49AE-9FF6-AC64A4FC3DC0}"/>
                </a:ext>
              </a:extLst>
            </p:cNvPr>
            <p:cNvSpPr/>
            <p:nvPr/>
          </p:nvSpPr>
          <p:spPr bwMode="auto">
            <a:xfrm>
              <a:off x="2411656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1</a:t>
              </a:r>
            </a:p>
          </p:txBody>
        </p:sp>
        <p:sp>
          <p:nvSpPr>
            <p:cNvPr id="85" name="角丸四角形 6">
              <a:extLst>
                <a:ext uri="{FF2B5EF4-FFF2-40B4-BE49-F238E27FC236}">
                  <a16:creationId xmlns:a16="http://schemas.microsoft.com/office/drawing/2014/main" id="{48953096-1453-424E-BFFB-CB60455A67D1}"/>
                </a:ext>
              </a:extLst>
            </p:cNvPr>
            <p:cNvSpPr/>
            <p:nvPr/>
          </p:nvSpPr>
          <p:spPr bwMode="auto">
            <a:xfrm>
              <a:off x="4763918" y="5288270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3</a:t>
              </a:r>
            </a:p>
          </p:txBody>
        </p:sp>
        <p:cxnSp>
          <p:nvCxnSpPr>
            <p:cNvPr id="86" name="Gerade Verbindung mit Pfeil 45">
              <a:extLst>
                <a:ext uri="{FF2B5EF4-FFF2-40B4-BE49-F238E27FC236}">
                  <a16:creationId xmlns:a16="http://schemas.microsoft.com/office/drawing/2014/main" id="{4B0711FC-7E8D-4822-A4B6-15027DAD0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026" y="4466415"/>
              <a:ext cx="0" cy="824705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4150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B8C3D093-79A1-4CA8-98F1-6C58606284E5}"/>
              </a:ext>
            </a:extLst>
          </p:cNvPr>
          <p:cNvSpPr/>
          <p:nvPr/>
        </p:nvSpPr>
        <p:spPr bwMode="auto">
          <a:xfrm>
            <a:off x="3851920" y="590868"/>
            <a:ext cx="5112568" cy="456632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8" name="Abgerundetes Rechteck 31">
            <a:extLst>
              <a:ext uri="{FF2B5EF4-FFF2-40B4-BE49-F238E27FC236}">
                <a16:creationId xmlns:a16="http://schemas.microsoft.com/office/drawing/2014/main" id="{5E9B36EA-D4B0-4C2F-8BCA-4C3DF1CC5772}"/>
              </a:ext>
            </a:extLst>
          </p:cNvPr>
          <p:cNvSpPr/>
          <p:nvPr/>
        </p:nvSpPr>
        <p:spPr>
          <a:xfrm>
            <a:off x="3995936" y="1153167"/>
            <a:ext cx="4824536" cy="2303813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038480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6443" y="4248559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635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32289" y="2835856"/>
            <a:ext cx="0" cy="1412703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1" name="Down Arrow 40">
            <a:extLst>
              <a:ext uri="{FF2B5EF4-FFF2-40B4-BE49-F238E27FC236}">
                <a16:creationId xmlns:a16="http://schemas.microsoft.com/office/drawing/2014/main" id="{F80BA96A-1FBB-4256-A846-53C94C005AAF}"/>
              </a:ext>
            </a:extLst>
          </p:cNvPr>
          <p:cNvSpPr/>
          <p:nvPr/>
        </p:nvSpPr>
        <p:spPr>
          <a:xfrm rot="16200000">
            <a:off x="3490863" y="2078881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8FD4684C-EC35-4B2E-896B-C1E59A1C2056}"/>
              </a:ext>
            </a:extLst>
          </p:cNvPr>
          <p:cNvSpPr/>
          <p:nvPr/>
        </p:nvSpPr>
        <p:spPr bwMode="auto">
          <a:xfrm>
            <a:off x="4427984" y="1340270"/>
            <a:ext cx="3960440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</a:p>
        </p:txBody>
      </p:sp>
      <p:sp>
        <p:nvSpPr>
          <p:cNvPr id="56" name="角丸四角形 21">
            <a:extLst>
              <a:ext uri="{FF2B5EF4-FFF2-40B4-BE49-F238E27FC236}">
                <a16:creationId xmlns:a16="http://schemas.microsoft.com/office/drawing/2014/main" id="{A8EBE687-6B9C-42A5-861E-123A763737AA}"/>
              </a:ext>
            </a:extLst>
          </p:cNvPr>
          <p:cNvSpPr/>
          <p:nvPr/>
        </p:nvSpPr>
        <p:spPr bwMode="auto">
          <a:xfrm>
            <a:off x="4427984" y="2052021"/>
            <a:ext cx="3960440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E63F688E-CD2B-42D3-8BD0-5A7E9AB11C9F}"/>
              </a:ext>
            </a:extLst>
          </p:cNvPr>
          <p:cNvSpPr/>
          <p:nvPr/>
        </p:nvSpPr>
        <p:spPr bwMode="auto">
          <a:xfrm>
            <a:off x="3996003" y="4376723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6B799C4B-49A9-4069-82D7-D5A45B03E29B}"/>
              </a:ext>
            </a:extLst>
          </p:cNvPr>
          <p:cNvSpPr/>
          <p:nvPr/>
        </p:nvSpPr>
        <p:spPr bwMode="auto">
          <a:xfrm>
            <a:off x="3996003" y="3634052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A04098-AA0B-40B6-9209-105EA9E26AC1}"/>
              </a:ext>
            </a:extLst>
          </p:cNvPr>
          <p:cNvGrpSpPr/>
          <p:nvPr/>
        </p:nvGrpSpPr>
        <p:grpSpPr>
          <a:xfrm>
            <a:off x="4139966" y="4950450"/>
            <a:ext cx="4536608" cy="1212131"/>
            <a:chOff x="2411656" y="4466415"/>
            <a:chExt cx="4536608" cy="1212131"/>
          </a:xfrm>
        </p:grpSpPr>
        <p:sp>
          <p:nvSpPr>
            <p:cNvPr id="70" name="角丸四角形 6">
              <a:extLst>
                <a:ext uri="{FF2B5EF4-FFF2-40B4-BE49-F238E27FC236}">
                  <a16:creationId xmlns:a16="http://schemas.microsoft.com/office/drawing/2014/main" id="{DF33C4D9-6D44-4EEB-9EB6-47A5B13F4B4C}"/>
                </a:ext>
              </a:extLst>
            </p:cNvPr>
            <p:cNvSpPr/>
            <p:nvPr/>
          </p:nvSpPr>
          <p:spPr bwMode="auto">
            <a:xfrm>
              <a:off x="3587787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2</a:t>
              </a:r>
            </a:p>
          </p:txBody>
        </p:sp>
        <p:sp>
          <p:nvSpPr>
            <p:cNvPr id="79" name="角丸四角形 6">
              <a:extLst>
                <a:ext uri="{FF2B5EF4-FFF2-40B4-BE49-F238E27FC236}">
                  <a16:creationId xmlns:a16="http://schemas.microsoft.com/office/drawing/2014/main" id="{BC215E31-FE95-4A79-A21C-A0B4D9F1AF25}"/>
                </a:ext>
              </a:extLst>
            </p:cNvPr>
            <p:cNvSpPr/>
            <p:nvPr/>
          </p:nvSpPr>
          <p:spPr bwMode="auto">
            <a:xfrm>
              <a:off x="5940048" y="5288269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4</a:t>
              </a:r>
            </a:p>
          </p:txBody>
        </p:sp>
        <p:cxnSp>
          <p:nvCxnSpPr>
            <p:cNvPr id="80" name="Gerade Verbindung mit Pfeil 41">
              <a:extLst>
                <a:ext uri="{FF2B5EF4-FFF2-40B4-BE49-F238E27FC236}">
                  <a16:creationId xmlns:a16="http://schemas.microsoft.com/office/drawing/2014/main" id="{67BC91DD-E11D-4182-AA06-3E43F23D1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763" y="4466415"/>
              <a:ext cx="0" cy="821856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42">
              <a:extLst>
                <a:ext uri="{FF2B5EF4-FFF2-40B4-BE49-F238E27FC236}">
                  <a16:creationId xmlns:a16="http://schemas.microsoft.com/office/drawing/2014/main" id="{6EE79A0F-B35B-41CE-B75B-25813C5B5BA0}"/>
                </a:ext>
              </a:extLst>
            </p:cNvPr>
            <p:cNvCxnSpPr>
              <a:cxnSpLocks/>
            </p:cNvCxnSpPr>
            <p:nvPr/>
          </p:nvCxnSpPr>
          <p:spPr>
            <a:xfrm>
              <a:off x="4091895" y="4466415"/>
              <a:ext cx="0" cy="824707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43">
              <a:extLst>
                <a:ext uri="{FF2B5EF4-FFF2-40B4-BE49-F238E27FC236}">
                  <a16:creationId xmlns:a16="http://schemas.microsoft.com/office/drawing/2014/main" id="{4F61AE37-BC60-44FF-A3A4-7453C66A85B3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6444156" y="4466415"/>
              <a:ext cx="0" cy="821854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角丸四角形 6">
              <a:extLst>
                <a:ext uri="{FF2B5EF4-FFF2-40B4-BE49-F238E27FC236}">
                  <a16:creationId xmlns:a16="http://schemas.microsoft.com/office/drawing/2014/main" id="{BB1FE784-7E6A-49AE-9FF6-AC64A4FC3DC0}"/>
                </a:ext>
              </a:extLst>
            </p:cNvPr>
            <p:cNvSpPr/>
            <p:nvPr/>
          </p:nvSpPr>
          <p:spPr bwMode="auto">
            <a:xfrm>
              <a:off x="2411656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1</a:t>
              </a:r>
            </a:p>
          </p:txBody>
        </p:sp>
        <p:sp>
          <p:nvSpPr>
            <p:cNvPr id="85" name="角丸四角形 6">
              <a:extLst>
                <a:ext uri="{FF2B5EF4-FFF2-40B4-BE49-F238E27FC236}">
                  <a16:creationId xmlns:a16="http://schemas.microsoft.com/office/drawing/2014/main" id="{48953096-1453-424E-BFFB-CB60455A67D1}"/>
                </a:ext>
              </a:extLst>
            </p:cNvPr>
            <p:cNvSpPr/>
            <p:nvPr/>
          </p:nvSpPr>
          <p:spPr bwMode="auto">
            <a:xfrm>
              <a:off x="4763918" y="5288270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3</a:t>
              </a:r>
            </a:p>
          </p:txBody>
        </p:sp>
        <p:cxnSp>
          <p:nvCxnSpPr>
            <p:cNvPr id="86" name="Gerade Verbindung mit Pfeil 45">
              <a:extLst>
                <a:ext uri="{FF2B5EF4-FFF2-40B4-BE49-F238E27FC236}">
                  <a16:creationId xmlns:a16="http://schemas.microsoft.com/office/drawing/2014/main" id="{4B0711FC-7E8D-4822-A4B6-15027DAD0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026" y="4466415"/>
              <a:ext cx="0" cy="824705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角丸四角形 21">
            <a:extLst>
              <a:ext uri="{FF2B5EF4-FFF2-40B4-BE49-F238E27FC236}">
                <a16:creationId xmlns:a16="http://schemas.microsoft.com/office/drawing/2014/main" id="{3A52D4AC-EC3C-424F-8971-8A818C7DE704}"/>
              </a:ext>
            </a:extLst>
          </p:cNvPr>
          <p:cNvSpPr/>
          <p:nvPr/>
        </p:nvSpPr>
        <p:spPr bwMode="auto">
          <a:xfrm>
            <a:off x="4427984" y="2775432"/>
            <a:ext cx="3960440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60000"/>
              <a:lumOff val="40000"/>
            </a:schemeClr>
          </a:solidFill>
          <a:ln w="635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err="1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Scripting API</a:t>
            </a:r>
          </a:p>
        </p:txBody>
      </p:sp>
    </p:spTree>
    <p:extLst>
      <p:ext uri="{BB962C8B-B14F-4D97-AF65-F5344CB8AC3E}">
        <p14:creationId xmlns:p14="http://schemas.microsoft.com/office/powerpoint/2010/main" val="29632454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4604379" y="3764874"/>
            <a:ext cx="3581685" cy="41519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03A5E1D-9269-4EE3-9779-3C1588B3A22A}"/>
              </a:ext>
            </a:extLst>
          </p:cNvPr>
          <p:cNvGrpSpPr/>
          <p:nvPr/>
        </p:nvGrpSpPr>
        <p:grpSpPr>
          <a:xfrm>
            <a:off x="4598646" y="2949036"/>
            <a:ext cx="3576217" cy="767996"/>
            <a:chOff x="4598646" y="1613552"/>
            <a:chExt cx="3576217" cy="767996"/>
          </a:xfrm>
        </p:grpSpPr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id="{84262F58-1F30-41C4-B6AC-75798C69153D}"/>
                </a:ext>
              </a:extLst>
            </p:cNvPr>
            <p:cNvSpPr/>
            <p:nvPr/>
          </p:nvSpPr>
          <p:spPr bwMode="auto">
            <a:xfrm>
              <a:off x="4603800" y="1613552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id="{861CB99D-410D-426D-B059-AA8633A66177}"/>
                </a:ext>
              </a:extLst>
            </p:cNvPr>
            <p:cNvSpPr/>
            <p:nvPr/>
          </p:nvSpPr>
          <p:spPr bwMode="auto">
            <a:xfrm>
              <a:off x="4598646" y="2024450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id="{A6766D2C-AC2F-4891-8F25-5563E71FA7D4}"/>
                </a:ext>
              </a:extLst>
            </p:cNvPr>
            <p:cNvSpPr/>
            <p:nvPr/>
          </p:nvSpPr>
          <p:spPr bwMode="auto">
            <a:xfrm>
              <a:off x="6762730" y="1973502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:a16="http://schemas.microsoft.com/office/drawing/2014/main" id="{E2474AFA-A3F1-4805-8E94-D521AF5639C6}"/>
                </a:ext>
              </a:extLst>
            </p:cNvPr>
            <p:cNvSpPr/>
            <p:nvPr/>
          </p:nvSpPr>
          <p:spPr bwMode="auto">
            <a:xfrm>
              <a:off x="5685732" y="2022950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id="{4AE251D0-6D8F-4EB6-9DC4-98B2CAD0DCF2}"/>
                </a:ext>
              </a:extLst>
            </p:cNvPr>
            <p:cNvSpPr/>
            <p:nvPr/>
          </p:nvSpPr>
          <p:spPr bwMode="auto">
            <a:xfrm>
              <a:off x="7170163" y="2012066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867FA58-9C01-40C6-8A9F-13F82F78CA3B}"/>
              </a:ext>
            </a:extLst>
          </p:cNvPr>
          <p:cNvGrpSpPr/>
          <p:nvPr/>
        </p:nvGrpSpPr>
        <p:grpSpPr>
          <a:xfrm>
            <a:off x="3463040" y="1412776"/>
            <a:ext cx="5252748" cy="1445923"/>
            <a:chOff x="3463040" y="2248410"/>
            <a:chExt cx="5252748" cy="1445923"/>
          </a:xfrm>
        </p:grpSpPr>
        <p:sp>
          <p:nvSpPr>
            <p:cNvPr id="50" name="縦巻き 49"/>
            <p:cNvSpPr/>
            <p:nvPr/>
          </p:nvSpPr>
          <p:spPr bwMode="auto">
            <a:xfrm>
              <a:off x="4086651" y="2441490"/>
              <a:ext cx="4629137" cy="1252843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9" name="Down Arrow 40"/>
            <p:cNvSpPr/>
            <p:nvPr/>
          </p:nvSpPr>
          <p:spPr>
            <a:xfrm rot="5400000">
              <a:off x="3495200" y="2216250"/>
              <a:ext cx="439632" cy="50395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Arial" pitchFamily="34" charset="0"/>
              </a:endParaRPr>
            </a:p>
          </p:txBody>
        </p:sp>
        <p:sp>
          <p:nvSpPr>
            <p:cNvPr id="29" name="角丸四角形 21"/>
            <p:cNvSpPr/>
            <p:nvPr/>
          </p:nvSpPr>
          <p:spPr bwMode="auto">
            <a:xfrm>
              <a:off x="4607363" y="3237600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828291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3A8057-7D26-408A-B133-8DB859E1D51F}"/>
                </a:ext>
              </a:extLst>
            </p:cNvPr>
            <p:cNvSpPr txBox="1"/>
            <p:nvPr/>
          </p:nvSpPr>
          <p:spPr>
            <a:xfrm>
              <a:off x="5689295" y="2551867"/>
              <a:ext cx="1467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Application Script</a:t>
              </a:r>
            </a:p>
          </p:txBody>
        </p:sp>
      </p:grpSp>
      <p:sp>
        <p:nvSpPr>
          <p:cNvPr id="56" name="角丸四角形 21">
            <a:extLst>
              <a:ext uri="{FF2B5EF4-FFF2-40B4-BE49-F238E27FC236}">
                <a16:creationId xmlns:a16="http://schemas.microsoft.com/office/drawing/2014/main" id="{FE0877AF-1373-423B-A74A-66B656D4D57A}"/>
              </a:ext>
            </a:extLst>
          </p:cNvPr>
          <p:cNvSpPr/>
          <p:nvPr/>
        </p:nvSpPr>
        <p:spPr bwMode="auto">
          <a:xfrm>
            <a:off x="4572000" y="1156671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7071082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57085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4170714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56" name="Abgerundetes Rechteck 31">
            <a:extLst>
              <a:ext uri="{FF2B5EF4-FFF2-40B4-BE49-F238E27FC236}">
                <a16:creationId xmlns:a16="http://schemas.microsoft.com/office/drawing/2014/main" id="{62CC09D5-1E1F-4EE9-9F38-AAE54B5635DC}"/>
              </a:ext>
            </a:extLst>
          </p:cNvPr>
          <p:cNvSpPr/>
          <p:nvPr/>
        </p:nvSpPr>
        <p:spPr>
          <a:xfrm>
            <a:off x="4068705" y="1613992"/>
            <a:ext cx="4665008" cy="3112806"/>
          </a:xfrm>
          <a:prstGeom prst="roundRect">
            <a:avLst>
              <a:gd name="adj" fmla="val 1030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Scripting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296542"/>
            <a:ext cx="1937231" cy="66461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3988941" y="490616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2957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1349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09088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85219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08984" y="606219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1245" y="605934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36960" y="568941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13092" y="568941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65353" y="568406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2853" y="606219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85115" y="605934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89223" y="568691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08902" y="1187107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08902" y="4235619"/>
            <a:ext cx="3581685" cy="415193"/>
          </a:xfrm>
          <a:prstGeom prst="roundRect">
            <a:avLst>
              <a:gd name="adj" fmla="val 25000"/>
            </a:avLst>
          </a:prstGeom>
          <a:solidFill>
            <a:schemeClr val="tx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09257" y="371685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03A5E1D-9269-4EE3-9779-3C1588B3A22A}"/>
              </a:ext>
            </a:extLst>
          </p:cNvPr>
          <p:cNvGrpSpPr/>
          <p:nvPr/>
        </p:nvGrpSpPr>
        <p:grpSpPr>
          <a:xfrm>
            <a:off x="4603169" y="3419781"/>
            <a:ext cx="3576217" cy="767996"/>
            <a:chOff x="4598646" y="1613552"/>
            <a:chExt cx="3576217" cy="767996"/>
          </a:xfrm>
        </p:grpSpPr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id="{84262F58-1F30-41C4-B6AC-75798C69153D}"/>
                </a:ext>
              </a:extLst>
            </p:cNvPr>
            <p:cNvSpPr/>
            <p:nvPr/>
          </p:nvSpPr>
          <p:spPr bwMode="auto">
            <a:xfrm>
              <a:off x="4603800" y="1613552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id="{861CB99D-410D-426D-B059-AA8633A66177}"/>
                </a:ext>
              </a:extLst>
            </p:cNvPr>
            <p:cNvSpPr/>
            <p:nvPr/>
          </p:nvSpPr>
          <p:spPr bwMode="auto">
            <a:xfrm>
              <a:off x="4598646" y="2024450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id="{A6766D2C-AC2F-4891-8F25-5563E71FA7D4}"/>
                </a:ext>
              </a:extLst>
            </p:cNvPr>
            <p:cNvSpPr/>
            <p:nvPr/>
          </p:nvSpPr>
          <p:spPr bwMode="auto">
            <a:xfrm>
              <a:off x="6762730" y="1973502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:a16="http://schemas.microsoft.com/office/drawing/2014/main" id="{E2474AFA-A3F1-4805-8E94-D521AF5639C6}"/>
                </a:ext>
              </a:extLst>
            </p:cNvPr>
            <p:cNvSpPr/>
            <p:nvPr/>
          </p:nvSpPr>
          <p:spPr bwMode="auto">
            <a:xfrm>
              <a:off x="5685732" y="2022950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id="{4AE251D0-6D8F-4EB6-9DC4-98B2CAD0DCF2}"/>
                </a:ext>
              </a:extLst>
            </p:cNvPr>
            <p:cNvSpPr/>
            <p:nvPr/>
          </p:nvSpPr>
          <p:spPr bwMode="auto">
            <a:xfrm>
              <a:off x="7170163" y="2012066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867FA58-9C01-40C6-8A9F-13F82F78CA3B}"/>
              </a:ext>
            </a:extLst>
          </p:cNvPr>
          <p:cNvGrpSpPr/>
          <p:nvPr/>
        </p:nvGrpSpPr>
        <p:grpSpPr>
          <a:xfrm>
            <a:off x="3467563" y="1883521"/>
            <a:ext cx="4997392" cy="1445923"/>
            <a:chOff x="3463040" y="2248410"/>
            <a:chExt cx="4997392" cy="1445923"/>
          </a:xfrm>
        </p:grpSpPr>
        <p:sp>
          <p:nvSpPr>
            <p:cNvPr id="50" name="縦巻き 49"/>
            <p:cNvSpPr/>
            <p:nvPr/>
          </p:nvSpPr>
          <p:spPr bwMode="auto">
            <a:xfrm>
              <a:off x="4310383" y="2441490"/>
              <a:ext cx="4150049" cy="1252843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9" name="Down Arrow 40"/>
            <p:cNvSpPr/>
            <p:nvPr/>
          </p:nvSpPr>
          <p:spPr>
            <a:xfrm rot="5400000">
              <a:off x="3495200" y="2216250"/>
              <a:ext cx="439632" cy="50395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Arial" pitchFamily="34" charset="0"/>
              </a:endParaRPr>
            </a:p>
          </p:txBody>
        </p:sp>
        <p:sp>
          <p:nvSpPr>
            <p:cNvPr id="29" name="角丸四角形 21"/>
            <p:cNvSpPr/>
            <p:nvPr/>
          </p:nvSpPr>
          <p:spPr bwMode="auto">
            <a:xfrm>
              <a:off x="4607363" y="3237600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828291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3A8057-7D26-408A-B133-8DB859E1D51F}"/>
                </a:ext>
              </a:extLst>
            </p:cNvPr>
            <p:cNvSpPr txBox="1"/>
            <p:nvPr/>
          </p:nvSpPr>
          <p:spPr>
            <a:xfrm>
              <a:off x="5689295" y="2551867"/>
              <a:ext cx="1467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Application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2283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4604379" y="3764874"/>
            <a:ext cx="3581685" cy="41519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Alternative </a:t>
            </a: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API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4A1B2DD-6F61-441E-982E-AD2D835EB753}"/>
              </a:ext>
            </a:extLst>
          </p:cNvPr>
          <p:cNvGrpSpPr/>
          <p:nvPr/>
        </p:nvGrpSpPr>
        <p:grpSpPr>
          <a:xfrm>
            <a:off x="4598646" y="2949036"/>
            <a:ext cx="3576217" cy="767996"/>
            <a:chOff x="4598646" y="1613552"/>
            <a:chExt cx="3576217" cy="767996"/>
          </a:xfrm>
        </p:grpSpPr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id="{84262F58-1F30-41C4-B6AC-75798C69153D}"/>
                </a:ext>
              </a:extLst>
            </p:cNvPr>
            <p:cNvSpPr/>
            <p:nvPr/>
          </p:nvSpPr>
          <p:spPr bwMode="auto">
            <a:xfrm>
              <a:off x="4603800" y="1613552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id="{861CB99D-410D-426D-B059-AA8633A66177}"/>
                </a:ext>
              </a:extLst>
            </p:cNvPr>
            <p:cNvSpPr/>
            <p:nvPr/>
          </p:nvSpPr>
          <p:spPr bwMode="auto">
            <a:xfrm>
              <a:off x="4598646" y="2024450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id="{A6766D2C-AC2F-4891-8F25-5563E71FA7D4}"/>
                </a:ext>
              </a:extLst>
            </p:cNvPr>
            <p:cNvSpPr/>
            <p:nvPr/>
          </p:nvSpPr>
          <p:spPr bwMode="auto">
            <a:xfrm>
              <a:off x="6762730" y="1973502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:a16="http://schemas.microsoft.com/office/drawing/2014/main" id="{E2474AFA-A3F1-4805-8E94-D521AF5639C6}"/>
                </a:ext>
              </a:extLst>
            </p:cNvPr>
            <p:cNvSpPr/>
            <p:nvPr/>
          </p:nvSpPr>
          <p:spPr bwMode="auto">
            <a:xfrm>
              <a:off x="5685732" y="2022950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id="{4AE251D0-6D8F-4EB6-9DC4-98B2CAD0DCF2}"/>
                </a:ext>
              </a:extLst>
            </p:cNvPr>
            <p:cNvSpPr/>
            <p:nvPr/>
          </p:nvSpPr>
          <p:spPr bwMode="auto">
            <a:xfrm>
              <a:off x="7170163" y="2012066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02B6E2D-2AA9-4F07-9D05-0E90ACB0B7BE}"/>
              </a:ext>
            </a:extLst>
          </p:cNvPr>
          <p:cNvGrpSpPr/>
          <p:nvPr/>
        </p:nvGrpSpPr>
        <p:grpSpPr>
          <a:xfrm>
            <a:off x="4607363" y="1870505"/>
            <a:ext cx="3581369" cy="766407"/>
            <a:chOff x="4607363" y="2636912"/>
            <a:chExt cx="3581369" cy="766407"/>
          </a:xfrm>
        </p:grpSpPr>
        <p:sp>
          <p:nvSpPr>
            <p:cNvPr id="29" name="角丸四角形 21"/>
            <p:cNvSpPr/>
            <p:nvPr/>
          </p:nvSpPr>
          <p:spPr bwMode="auto">
            <a:xfrm>
              <a:off x="4607363" y="3046221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636912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26AAC35A-3BDE-425E-8914-7D57548C801E}"/>
              </a:ext>
            </a:extLst>
          </p:cNvPr>
          <p:cNvSpPr/>
          <p:nvPr/>
        </p:nvSpPr>
        <p:spPr bwMode="auto">
          <a:xfrm>
            <a:off x="4605005" y="1227949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9580533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59023"/>
            <a:ext cx="4464496" cy="427808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Existing Device or Service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id="{181B628D-156B-4D15-8203-994F5E5DBD60}"/>
              </a:ext>
            </a:extLst>
          </p:cNvPr>
          <p:cNvSpPr/>
          <p:nvPr/>
        </p:nvSpPr>
        <p:spPr>
          <a:xfrm>
            <a:off x="3995832" y="620687"/>
            <a:ext cx="4176568" cy="3041455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89910" y="3793634"/>
            <a:ext cx="417656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  <a:endCxn id="55" idx="2"/>
          </p:cNvCxnSpPr>
          <p:nvPr/>
        </p:nvCxnSpPr>
        <p:spPr>
          <a:xfrm flipV="1">
            <a:off x="6078194" y="4153674"/>
            <a:ext cx="0" cy="117611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322110" y="532979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id="{66D3F094-6F2F-4F60-8727-4C3B302A3425}"/>
              </a:ext>
            </a:extLst>
          </p:cNvPr>
          <p:cNvSpPr/>
          <p:nvPr/>
        </p:nvSpPr>
        <p:spPr bwMode="auto">
          <a:xfrm>
            <a:off x="467440" y="481710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C0D21EC-6B64-42DA-B0D5-97727EEF7F9C}"/>
              </a:ext>
            </a:extLst>
          </p:cNvPr>
          <p:cNvCxnSpPr>
            <a:cxnSpLocks/>
            <a:stCxn id="65" idx="2"/>
            <a:endCxn id="45" idx="1"/>
          </p:cNvCxnSpPr>
          <p:nvPr/>
        </p:nvCxnSpPr>
        <p:spPr>
          <a:xfrm rot="16200000" flipH="1">
            <a:off x="3096988" y="3298382"/>
            <a:ext cx="1014789" cy="3435456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1">
            <a:extLst>
              <a:ext uri="{FF2B5EF4-FFF2-40B4-BE49-F238E27FC236}">
                <a16:creationId xmlns:a16="http://schemas.microsoft.com/office/drawing/2014/main" id="{2D2979A0-03A5-4D44-8AF2-484F2D519BB5}"/>
              </a:ext>
            </a:extLst>
          </p:cNvPr>
          <p:cNvSpPr/>
          <p:nvPr/>
        </p:nvSpPr>
        <p:spPr bwMode="auto">
          <a:xfrm>
            <a:off x="4283967" y="2996031"/>
            <a:ext cx="3571063" cy="547586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27" name="角丸四角形 21">
            <a:extLst>
              <a:ext uri="{FF2B5EF4-FFF2-40B4-BE49-F238E27FC236}">
                <a16:creationId xmlns:a16="http://schemas.microsoft.com/office/drawing/2014/main" id="{F9F6C60A-B42B-459E-8375-EC837EF77698}"/>
              </a:ext>
            </a:extLst>
          </p:cNvPr>
          <p:cNvSpPr/>
          <p:nvPr/>
        </p:nvSpPr>
        <p:spPr bwMode="auto">
          <a:xfrm>
            <a:off x="4283968" y="2238186"/>
            <a:ext cx="3571063" cy="543727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Interaction Implementation</a:t>
            </a:r>
          </a:p>
        </p:txBody>
      </p:sp>
      <p:sp>
        <p:nvSpPr>
          <p:cNvPr id="30" name="角丸四角形 6">
            <a:extLst>
              <a:ext uri="{FF2B5EF4-FFF2-40B4-BE49-F238E27FC236}">
                <a16:creationId xmlns:a16="http://schemas.microsoft.com/office/drawing/2014/main" id="{FA64EAA7-3C7C-4FE0-853B-6D859007BA9B}"/>
              </a:ext>
            </a:extLst>
          </p:cNvPr>
          <p:cNvSpPr/>
          <p:nvPr/>
        </p:nvSpPr>
        <p:spPr bwMode="auto">
          <a:xfrm>
            <a:off x="6772986" y="3020954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3" name="角丸四角形 21">
            <a:extLst>
              <a:ext uri="{FF2B5EF4-FFF2-40B4-BE49-F238E27FC236}">
                <a16:creationId xmlns:a16="http://schemas.microsoft.com/office/drawing/2014/main" id="{B516F84E-5765-49FF-AB03-403BF6E4E302}"/>
              </a:ext>
            </a:extLst>
          </p:cNvPr>
          <p:cNvSpPr/>
          <p:nvPr/>
        </p:nvSpPr>
        <p:spPr bwMode="auto">
          <a:xfrm>
            <a:off x="4283967" y="1628800"/>
            <a:ext cx="3571064" cy="543726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Behavior Implementation</a:t>
            </a:r>
          </a:p>
        </p:txBody>
      </p:sp>
      <p:sp>
        <p:nvSpPr>
          <p:cNvPr id="28" name="角丸四角形 21">
            <a:extLst>
              <a:ext uri="{FF2B5EF4-FFF2-40B4-BE49-F238E27FC236}">
                <a16:creationId xmlns:a16="http://schemas.microsoft.com/office/drawing/2014/main" id="{3FCC81D8-AD94-4E4E-B449-C868EE9A84C8}"/>
              </a:ext>
            </a:extLst>
          </p:cNvPr>
          <p:cNvSpPr/>
          <p:nvPr/>
        </p:nvSpPr>
        <p:spPr bwMode="auto">
          <a:xfrm>
            <a:off x="4317111" y="1125930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661750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C705B7-EFD5-4F69-BA18-19F2132D0A62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94184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91051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21125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21125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1577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9105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1862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100" name="Rechteckiger Pfeil 34"/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2678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843808" y="1672525"/>
            <a:ext cx="4824000" cy="1347253"/>
          </a:xfrm>
          <a:prstGeom prst="roundRect">
            <a:avLst>
              <a:gd name="adj" fmla="val 1111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Down Arrow 40">
            <a:extLst>
              <a:ext uri="{FF2B5EF4-FFF2-40B4-BE49-F238E27FC236}">
                <a16:creationId xmlns:a16="http://schemas.microsoft.com/office/drawing/2014/main" id="{5DEF0902-B8CD-44D9-A163-719421C3C8DD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2843274" y="3854849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9013135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1247</Words>
  <Application>Microsoft Office PowerPoint</Application>
  <PresentationFormat>On-screen Show (4:3)</PresentationFormat>
  <Paragraphs>601</Paragraphs>
  <Slides>24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HG明朝E</vt:lpstr>
      <vt:lpstr>Arial</vt:lpstr>
      <vt:lpstr>Calibri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Mccool, Michael</cp:lastModifiedBy>
  <cp:revision>107</cp:revision>
  <cp:lastPrinted>2017-08-07T13:47:57Z</cp:lastPrinted>
  <dcterms:created xsi:type="dcterms:W3CDTF">2017-08-07T12:37:27Z</dcterms:created>
  <dcterms:modified xsi:type="dcterms:W3CDTF">2019-03-21T11:02:28Z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2019-03-21 11:02:28Z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