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298" r:id="rId3"/>
    <p:sldId id="306" r:id="rId4"/>
    <p:sldId id="310" r:id="rId5"/>
    <p:sldId id="304" r:id="rId6"/>
    <p:sldId id="309" r:id="rId7"/>
    <p:sldId id="308" r:id="rId8"/>
    <p:sldId id="303" r:id="rId9"/>
    <p:sldId id="300" r:id="rId10"/>
    <p:sldId id="297" r:id="rId11"/>
    <p:sldId id="281" r:id="rId12"/>
    <p:sldId id="294" r:id="rId13"/>
    <p:sldId id="256" r:id="rId14"/>
    <p:sldId id="282" r:id="rId15"/>
    <p:sldId id="292" r:id="rId16"/>
    <p:sldId id="283" r:id="rId17"/>
    <p:sldId id="284" r:id="rId18"/>
    <p:sldId id="285" r:id="rId19"/>
    <p:sldId id="286" r:id="rId20"/>
    <p:sldId id="287" r:id="rId21"/>
    <p:sldId id="289" r:id="rId22"/>
    <p:sldId id="265" r:id="rId23"/>
    <p:sldId id="263" r:id="rId24"/>
    <p:sldId id="264" r:id="rId25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2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8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7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71E076-F2ED-448E-B857-31828F26C6DA}"/>
              </a:ext>
            </a:extLst>
          </p:cNvPr>
          <p:cNvGrpSpPr/>
          <p:nvPr/>
        </p:nvGrpSpPr>
        <p:grpSpPr>
          <a:xfrm>
            <a:off x="3851920" y="590869"/>
            <a:ext cx="5112568" cy="3431058"/>
            <a:chOff x="-2038489" y="4937784"/>
            <a:chExt cx="5112568" cy="3431058"/>
          </a:xfrm>
        </p:grpSpPr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B8C3D093-79A1-4CA8-98F1-6C58606284E5}"/>
                </a:ext>
              </a:extLst>
            </p:cNvPr>
            <p:cNvSpPr/>
            <p:nvPr/>
          </p:nvSpPr>
          <p:spPr bwMode="auto">
            <a:xfrm>
              <a:off x="-2038489" y="4937784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8FD4684C-EC35-4B2E-896B-C1E59A1C2056}"/>
                </a:ext>
              </a:extLst>
            </p:cNvPr>
            <p:cNvSpPr/>
            <p:nvPr/>
          </p:nvSpPr>
          <p:spPr bwMode="auto">
            <a:xfrm>
              <a:off x="-1894473" y="5466549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A8EBE687-6B9C-42A5-861E-123A763737AA}"/>
                </a:ext>
              </a:extLst>
            </p:cNvPr>
            <p:cNvSpPr/>
            <p:nvPr/>
          </p:nvSpPr>
          <p:spPr bwMode="auto">
            <a:xfrm>
              <a:off x="-1894473" y="617830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60" name="角丸四角形 21">
              <a:extLst>
                <a:ext uri="{FF2B5EF4-FFF2-40B4-BE49-F238E27FC236}">
                  <a16:creationId xmlns:a16="http://schemas.microsoft.com/office/drawing/2014/main" id="{E63F688E-CD2B-42D3-8BD0-5A7E9AB11C9F}"/>
                </a:ext>
              </a:extLst>
            </p:cNvPr>
            <p:cNvSpPr/>
            <p:nvPr/>
          </p:nvSpPr>
          <p:spPr bwMode="auto">
            <a:xfrm>
              <a:off x="-1894473" y="76327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61" name="角丸四角形 21">
              <a:extLst>
                <a:ext uri="{FF2B5EF4-FFF2-40B4-BE49-F238E27FC236}">
                  <a16:creationId xmlns:a16="http://schemas.microsoft.com/office/drawing/2014/main" id="{6B799C4B-49A9-4069-82D7-D5A45B03E29B}"/>
                </a:ext>
              </a:extLst>
            </p:cNvPr>
            <p:cNvSpPr/>
            <p:nvPr/>
          </p:nvSpPr>
          <p:spPr bwMode="auto">
            <a:xfrm>
              <a:off x="-1894473" y="689005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Private Security Configuration</a:t>
              </a:r>
            </a:p>
          </p:txBody>
        </p:sp>
      </p:grp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63B9C0E-55C7-4586-8CFE-603AC7D9144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555776" y="2835856"/>
            <a:ext cx="1440160" cy="737313"/>
          </a:xfrm>
          <a:prstGeom prst="bentConnector3">
            <a:avLst>
              <a:gd name="adj1" fmla="val 102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899" y="3859533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456632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3095392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A8EBE687-6B9C-42A5-861E-123A763737AA}"/>
              </a:ext>
            </a:extLst>
          </p:cNvPr>
          <p:cNvSpPr/>
          <p:nvPr/>
        </p:nvSpPr>
        <p:spPr bwMode="auto">
          <a:xfrm>
            <a:off x="4427984" y="2052021"/>
            <a:ext cx="3960440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6003" y="43767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4427983" y="3501008"/>
            <a:ext cx="3960441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444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966" y="4950450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427984" y="2775432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F16D3-38CA-4FF7-832A-457416A358D3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2433782" y="3101865"/>
            <a:ext cx="1828230" cy="1296211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454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5200" y="1380616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EEA5D1-43F4-4AE0-A37E-015F3309FAC1}"/>
              </a:ext>
            </a:extLst>
          </p:cNvPr>
          <p:cNvGrpSpPr/>
          <p:nvPr/>
        </p:nvGrpSpPr>
        <p:grpSpPr>
          <a:xfrm>
            <a:off x="4086651" y="1142821"/>
            <a:ext cx="4629137" cy="2574211"/>
            <a:chOff x="4086651" y="1605856"/>
            <a:chExt cx="4629137" cy="2574211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4604379" y="3764874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3A5E1D-9269-4EE3-9779-3C1588B3A22A}"/>
                </a:ext>
              </a:extLst>
            </p:cNvPr>
            <p:cNvGrpSpPr/>
            <p:nvPr/>
          </p:nvGrpSpPr>
          <p:grpSpPr>
            <a:xfrm>
              <a:off x="4598646" y="2949036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BE397-9021-4C83-B41A-AB72BD00FC55}"/>
                </a:ext>
              </a:extLst>
            </p:cNvPr>
            <p:cNvGrpSpPr/>
            <p:nvPr/>
          </p:nvGrpSpPr>
          <p:grpSpPr>
            <a:xfrm>
              <a:off x="4086651" y="1605856"/>
              <a:ext cx="4629137" cy="1252843"/>
              <a:chOff x="4086651" y="1605856"/>
              <a:chExt cx="4629137" cy="1252843"/>
            </a:xfrm>
          </p:grpSpPr>
          <p:sp>
            <p:nvSpPr>
              <p:cNvPr id="50" name="縦巻き 49"/>
              <p:cNvSpPr/>
              <p:nvPr/>
            </p:nvSpPr>
            <p:spPr bwMode="auto">
              <a:xfrm>
                <a:off x="4086651" y="1605856"/>
                <a:ext cx="4629137" cy="1252843"/>
              </a:xfrm>
              <a:prstGeom prst="verticalScroll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b="0" i="0" u="none" strike="noStrike" kern="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9" name="角丸四角形 21"/>
              <p:cNvSpPr/>
              <p:nvPr/>
            </p:nvSpPr>
            <p:spPr bwMode="auto">
              <a:xfrm>
                <a:off x="4607363" y="2401966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 Implementation</a:t>
                </a:r>
              </a:p>
            </p:txBody>
          </p:sp>
          <p:sp>
            <p:nvSpPr>
              <p:cNvPr id="51" name="角丸四角形 21">
                <a:extLst>
                  <a:ext uri="{FF2B5EF4-FFF2-40B4-BE49-F238E27FC236}">
                    <a16:creationId xmlns:a16="http://schemas.microsoft.com/office/drawing/2014/main" id="{858B7A7E-4162-4B20-8BC7-8A1BD2FA9D36}"/>
                  </a:ext>
                </a:extLst>
              </p:cNvPr>
              <p:cNvSpPr/>
              <p:nvPr/>
            </p:nvSpPr>
            <p:spPr bwMode="auto">
              <a:xfrm>
                <a:off x="4617668" y="1992657"/>
                <a:ext cx="3571064" cy="357098"/>
              </a:xfrm>
              <a:prstGeom prst="roundRect">
                <a:avLst>
                  <a:gd name="adj" fmla="val 25084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 Implementation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3A8057-7D26-408A-B133-8DB859E1D51F}"/>
                  </a:ext>
                </a:extLst>
              </p:cNvPr>
              <p:cNvSpPr txBox="1"/>
              <p:nvPr/>
            </p:nvSpPr>
            <p:spPr>
              <a:xfrm>
                <a:off x="5689295" y="1716233"/>
                <a:ext cx="1467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Application Script</a:t>
                </a:r>
              </a:p>
            </p:txBody>
          </p:sp>
        </p:grpSp>
      </p:grp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FE0877AF-1373-423B-A74A-66B656D4D57A}"/>
              </a:ext>
            </a:extLst>
          </p:cNvPr>
          <p:cNvSpPr/>
          <p:nvPr/>
        </p:nvSpPr>
        <p:spPr bwMode="auto">
          <a:xfrm>
            <a:off x="4572000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BD1429-EFFF-4668-B789-A2D8E49C8436}"/>
              </a:ext>
            </a:extLst>
          </p:cNvPr>
          <p:cNvGrpSpPr/>
          <p:nvPr/>
        </p:nvGrpSpPr>
        <p:grpSpPr>
          <a:xfrm>
            <a:off x="4068705" y="1180290"/>
            <a:ext cx="4665008" cy="3112806"/>
            <a:chOff x="4068705" y="1612338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2338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A1A4E9-ECF9-4DB8-9FAD-05BE650C2BBD}"/>
                </a:ext>
              </a:extLst>
            </p:cNvPr>
            <p:cNvGrpSpPr/>
            <p:nvPr/>
          </p:nvGrpSpPr>
          <p:grpSpPr>
            <a:xfrm>
              <a:off x="4314906" y="2076601"/>
              <a:ext cx="4150049" cy="2574211"/>
              <a:chOff x="4314906" y="2076601"/>
              <a:chExt cx="4150049" cy="2574211"/>
            </a:xfrm>
          </p:grpSpPr>
          <p:sp>
            <p:nvSpPr>
              <p:cNvPr id="31" name="角丸四角形 21"/>
              <p:cNvSpPr/>
              <p:nvPr/>
            </p:nvSpPr>
            <p:spPr bwMode="auto">
              <a:xfrm>
                <a:off x="4608902" y="4235619"/>
                <a:ext cx="3581685" cy="415193"/>
              </a:xfrm>
              <a:prstGeom prst="roundRect">
                <a:avLst>
                  <a:gd name="adj" fmla="val 25000"/>
                </a:avLst>
              </a:prstGeom>
              <a:solidFill>
                <a:schemeClr val="tx2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9000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Scripting API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03A5E1D-9269-4EE3-9779-3C1588B3A22A}"/>
                  </a:ext>
                </a:extLst>
              </p:cNvPr>
              <p:cNvGrpSpPr/>
              <p:nvPr/>
            </p:nvGrpSpPr>
            <p:grpSpPr>
              <a:xfrm>
                <a:off x="4603169" y="3419781"/>
                <a:ext cx="3576217" cy="767996"/>
                <a:chOff x="4598646" y="1613552"/>
                <a:chExt cx="3576217" cy="767996"/>
              </a:xfrm>
            </p:grpSpPr>
            <p:sp>
              <p:nvSpPr>
                <p:cNvPr id="69" name="角丸四角形 21">
                  <a:extLst>
                    <a:ext uri="{FF2B5EF4-FFF2-40B4-BE49-F238E27FC236}">
                      <a16:creationId xmlns:a16="http://schemas.microsoft.com/office/drawing/2014/main" id="{84262F58-1F30-41C4-B6AC-75798C69153D}"/>
                    </a:ext>
                  </a:extLst>
                </p:cNvPr>
                <p:cNvSpPr/>
                <p:nvPr/>
              </p:nvSpPr>
              <p:spPr bwMode="auto">
                <a:xfrm>
                  <a:off x="4603800" y="1613552"/>
                  <a:ext cx="3571063" cy="357098"/>
                </a:xfrm>
                <a:prstGeom prst="roundRect">
                  <a:avLst>
                    <a:gd name="adj" fmla="val 25084"/>
                  </a:avLst>
                </a:pr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kern="0" dirty="0" err="1">
                      <a:solidFill>
                        <a:prstClr val="white"/>
                      </a:solidFill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ExposedThing</a:t>
                  </a:r>
                  <a:endParaRPr lang="en-US" altLang="ja-JP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sp>
              <p:nvSpPr>
                <p:cNvPr id="47" name="角丸四角形 21">
                  <a:extLst>
                    <a:ext uri="{FF2B5EF4-FFF2-40B4-BE49-F238E27FC236}">
                      <a16:creationId xmlns:a16="http://schemas.microsoft.com/office/drawing/2014/main" id="{861CB99D-410D-426D-B059-AA8633A66177}"/>
                    </a:ext>
                  </a:extLst>
                </p:cNvPr>
                <p:cNvSpPr/>
                <p:nvPr/>
              </p:nvSpPr>
              <p:spPr bwMode="auto">
                <a:xfrm>
                  <a:off x="4598646" y="2024450"/>
                  <a:ext cx="1007221" cy="357098"/>
                </a:xfrm>
                <a:prstGeom prst="roundRect">
                  <a:avLst>
                    <a:gd name="adj" fmla="val 25084"/>
                  </a:avLst>
                </a:pr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100" kern="0" dirty="0" err="1">
                      <a:solidFill>
                        <a:prstClr val="white"/>
                      </a:solidFill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ConsumedThing</a:t>
                  </a:r>
                  <a:endParaRPr lang="en-US" altLang="ja-JP" sz="11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sp>
              <p:nvSpPr>
                <p:cNvPr id="62" name="角丸四角形 6">
                  <a:extLst>
                    <a:ext uri="{FF2B5EF4-FFF2-40B4-BE49-F238E27FC236}">
                      <a16:creationId xmlns:a16="http://schemas.microsoft.com/office/drawing/2014/main" id="{A6766D2C-AC2F-4891-8F25-5563E71FA7D4}"/>
                    </a:ext>
                  </a:extLst>
                </p:cNvPr>
                <p:cNvSpPr/>
                <p:nvPr/>
              </p:nvSpPr>
              <p:spPr bwMode="auto">
                <a:xfrm>
                  <a:off x="6762730" y="1973502"/>
                  <a:ext cx="348349" cy="387424"/>
                </a:xfrm>
                <a:prstGeom prst="roundRect">
                  <a:avLst>
                    <a:gd name="adj" fmla="val 27876"/>
                  </a:avLst>
                </a:prstGeom>
                <a:no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76200" dist="50800" dir="2700000" rotWithShape="0">
                    <a:srgbClr val="000000">
                      <a:alpha val="30000"/>
                    </a:srgbClr>
                  </a:outerShdw>
                </a:effectLst>
                <a:extLst/>
              </p:spPr>
              <p:txBody>
                <a:bodyPr vert="horz" wrap="none" lIns="91440" tIns="36000" rIns="91440" bIns="72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fontAlgn="ctr">
                    <a:defRPr/>
                  </a:pPr>
                  <a:r>
                    <a:rPr kumimoji="0" lang="en-US" altLang="ja-JP" sz="1400" i="0" u="none" strike="noStrike" kern="0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…</a:t>
                  </a:r>
                </a:p>
              </p:txBody>
            </p:sp>
            <p:sp>
              <p:nvSpPr>
                <p:cNvPr id="88" name="角丸四角形 21">
                  <a:extLst>
                    <a:ext uri="{FF2B5EF4-FFF2-40B4-BE49-F238E27FC236}">
                      <a16:creationId xmlns:a16="http://schemas.microsoft.com/office/drawing/2014/main" id="{E2474AFA-A3F1-4805-8E94-D521AF5639C6}"/>
                    </a:ext>
                  </a:extLst>
                </p:cNvPr>
                <p:cNvSpPr/>
                <p:nvPr/>
              </p:nvSpPr>
              <p:spPr bwMode="auto">
                <a:xfrm>
                  <a:off x="5685732" y="2022950"/>
                  <a:ext cx="997133" cy="357098"/>
                </a:xfrm>
                <a:prstGeom prst="roundRect">
                  <a:avLst>
                    <a:gd name="adj" fmla="val 25084"/>
                  </a:avLst>
                </a:pr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100" kern="0" dirty="0" err="1">
                      <a:solidFill>
                        <a:prstClr val="white"/>
                      </a:solidFill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ConsumedThing</a:t>
                  </a:r>
                  <a:endParaRPr lang="en-US" altLang="ja-JP" sz="11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sp>
              <p:nvSpPr>
                <p:cNvPr id="89" name="角丸四角形 21">
                  <a:extLst>
                    <a:ext uri="{FF2B5EF4-FFF2-40B4-BE49-F238E27FC236}">
                      <a16:creationId xmlns:a16="http://schemas.microsoft.com/office/drawing/2014/main" id="{4AE251D0-6D8F-4EB6-9DC4-98B2CAD0DCF2}"/>
                    </a:ext>
                  </a:extLst>
                </p:cNvPr>
                <p:cNvSpPr/>
                <p:nvPr/>
              </p:nvSpPr>
              <p:spPr bwMode="auto">
                <a:xfrm>
                  <a:off x="7170163" y="2012066"/>
                  <a:ext cx="997133" cy="357098"/>
                </a:xfrm>
                <a:prstGeom prst="roundRect">
                  <a:avLst>
                    <a:gd name="adj" fmla="val 25084"/>
                  </a:avLst>
                </a:pr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100" kern="0" dirty="0" err="1">
                      <a:solidFill>
                        <a:prstClr val="white"/>
                      </a:solidFill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ConsumedThing</a:t>
                  </a:r>
                  <a:endParaRPr lang="en-US" altLang="ja-JP" sz="11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551D944-81E4-4F2B-967D-A8D31ACAED2B}"/>
                  </a:ext>
                </a:extLst>
              </p:cNvPr>
              <p:cNvGrpSpPr/>
              <p:nvPr/>
            </p:nvGrpSpPr>
            <p:grpSpPr>
              <a:xfrm>
                <a:off x="4314906" y="2076601"/>
                <a:ext cx="4150049" cy="1252843"/>
                <a:chOff x="4314906" y="2076601"/>
                <a:chExt cx="4150049" cy="1252843"/>
              </a:xfrm>
            </p:grpSpPr>
            <p:sp>
              <p:nvSpPr>
                <p:cNvPr id="50" name="縦巻き 49"/>
                <p:cNvSpPr/>
                <p:nvPr/>
              </p:nvSpPr>
              <p:spPr bwMode="auto">
                <a:xfrm>
                  <a:off x="4314906" y="2076601"/>
                  <a:ext cx="4150049" cy="1252843"/>
                </a:xfrm>
                <a:prstGeom prst="verticalScroll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b="0" i="0" u="none" strike="noStrike" kern="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sp>
              <p:nvSpPr>
                <p:cNvPr id="29" name="角丸四角形 21"/>
                <p:cNvSpPr/>
                <p:nvPr/>
              </p:nvSpPr>
              <p:spPr bwMode="auto">
                <a:xfrm>
                  <a:off x="4611886" y="2872711"/>
                  <a:ext cx="3571063" cy="357098"/>
                </a:xfrm>
                <a:prstGeom prst="roundRect">
                  <a:avLst>
                    <a:gd name="adj" fmla="val 2508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kern="0" dirty="0">
                      <a:solidFill>
                        <a:prstClr val="white"/>
                      </a:solidFill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Interaction Implementation</a:t>
                  </a:r>
                </a:p>
              </p:txBody>
            </p:sp>
            <p:sp>
              <p:nvSpPr>
                <p:cNvPr id="51" name="角丸四角形 21">
                  <a:extLst>
                    <a:ext uri="{FF2B5EF4-FFF2-40B4-BE49-F238E27FC236}">
                      <a16:creationId xmlns:a16="http://schemas.microsoft.com/office/drawing/2014/main" id="{858B7A7E-4162-4B20-8BC7-8A1BD2FA9D36}"/>
                    </a:ext>
                  </a:extLst>
                </p:cNvPr>
                <p:cNvSpPr/>
                <p:nvPr/>
              </p:nvSpPr>
              <p:spPr bwMode="auto">
                <a:xfrm>
                  <a:off x="4622191" y="2463402"/>
                  <a:ext cx="3571064" cy="357098"/>
                </a:xfrm>
                <a:prstGeom prst="roundRect">
                  <a:avLst>
                    <a:gd name="adj" fmla="val 25084"/>
                  </a:avLst>
                </a:prstGeom>
                <a:solidFill>
                  <a:srgbClr val="005A9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kern="0" dirty="0">
                      <a:solidFill>
                        <a:prstClr val="white"/>
                      </a:solidFill>
                      <a:latin typeface="+mj-lt"/>
                      <a:ea typeface="HG明朝E" panose="02020909000000000000" pitchFamily="17" charset="-128"/>
                      <a:cs typeface="Arial" pitchFamily="34" charset="0"/>
                    </a:rPr>
                    <a:t>Behavior Implementation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13A8057-7D26-408A-B133-8DB859E1D51F}"/>
                    </a:ext>
                  </a:extLst>
                </p:cNvPr>
                <p:cNvSpPr txBox="1"/>
                <p:nvPr/>
              </p:nvSpPr>
              <p:spPr>
                <a:xfrm>
                  <a:off x="5693818" y="2186978"/>
                  <a:ext cx="1467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Application Script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6228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157823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Alternative </a:t>
            </a: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1B2DD-6F61-441E-982E-AD2D835EB753}"/>
              </a:ext>
            </a:extLst>
          </p:cNvPr>
          <p:cNvGrpSpPr/>
          <p:nvPr/>
        </p:nvGrpSpPr>
        <p:grpSpPr>
          <a:xfrm>
            <a:off x="4598646" y="2341985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2B6E2D-2AA9-4F07-9D05-0E90ACB0B7BE}"/>
              </a:ext>
            </a:extLst>
          </p:cNvPr>
          <p:cNvGrpSpPr/>
          <p:nvPr/>
        </p:nvGrpSpPr>
        <p:grpSpPr>
          <a:xfrm>
            <a:off x="4607363" y="1263454"/>
            <a:ext cx="3581369" cy="766407"/>
            <a:chOff x="4607363" y="2636912"/>
            <a:chExt cx="3581369" cy="766407"/>
          </a:xfrm>
        </p:grpSpPr>
        <p:sp>
          <p:nvSpPr>
            <p:cNvPr id="29" name="角丸四角形 21"/>
            <p:cNvSpPr/>
            <p:nvPr/>
          </p:nvSpPr>
          <p:spPr bwMode="auto">
            <a:xfrm>
              <a:off x="4607363" y="3046221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63691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1449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80533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B14467C-EC76-4B27-B57B-B2671E567F7C}"/>
              </a:ext>
            </a:extLst>
          </p:cNvPr>
          <p:cNvGrpSpPr/>
          <p:nvPr/>
        </p:nvGrpSpPr>
        <p:grpSpPr>
          <a:xfrm>
            <a:off x="4283967" y="1154143"/>
            <a:ext cx="3571064" cy="1914817"/>
            <a:chOff x="4283967" y="1628800"/>
            <a:chExt cx="3571064" cy="1914817"/>
          </a:xfrm>
        </p:grpSpPr>
        <p:sp>
          <p:nvSpPr>
            <p:cNvPr id="26" name="角丸四角形 21">
              <a:extLst>
                <a:ext uri="{FF2B5EF4-FFF2-40B4-BE49-F238E27FC236}">
                  <a16:creationId xmlns:a16="http://schemas.microsoft.com/office/drawing/2014/main" id="{2D2979A0-03A5-4D44-8AF2-484F2D519BB5}"/>
                </a:ext>
              </a:extLst>
            </p:cNvPr>
            <p:cNvSpPr/>
            <p:nvPr/>
          </p:nvSpPr>
          <p:spPr bwMode="auto">
            <a:xfrm>
              <a:off x="4283967" y="2996031"/>
              <a:ext cx="3571063" cy="547586"/>
            </a:xfrm>
            <a:prstGeom prst="roundRect">
              <a:avLst>
                <a:gd name="adj" fmla="val 25000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Native API</a:t>
              </a:r>
            </a:p>
          </p:txBody>
        </p:sp>
        <p:sp>
          <p:nvSpPr>
            <p:cNvPr id="27" name="角丸四角形 21">
              <a:extLst>
                <a:ext uri="{FF2B5EF4-FFF2-40B4-BE49-F238E27FC236}">
                  <a16:creationId xmlns:a16="http://schemas.microsoft.com/office/drawing/2014/main" id="{F9F6C60A-B42B-459E-8375-EC837EF77698}"/>
                </a:ext>
              </a:extLst>
            </p:cNvPr>
            <p:cNvSpPr/>
            <p:nvPr/>
          </p:nvSpPr>
          <p:spPr bwMode="auto">
            <a:xfrm>
              <a:off x="4283968" y="2238186"/>
              <a:ext cx="3571063" cy="543727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Native Interaction Implementation</a:t>
              </a:r>
            </a:p>
          </p:txBody>
        </p:sp>
        <p:sp>
          <p:nvSpPr>
            <p:cNvPr id="33" name="角丸四角形 21">
              <a:extLst>
                <a:ext uri="{FF2B5EF4-FFF2-40B4-BE49-F238E27FC236}">
                  <a16:creationId xmlns:a16="http://schemas.microsoft.com/office/drawing/2014/main" id="{B516F84E-5765-49FF-AB03-403BF6E4E302}"/>
                </a:ext>
              </a:extLst>
            </p:cNvPr>
            <p:cNvSpPr/>
            <p:nvPr/>
          </p:nvSpPr>
          <p:spPr bwMode="auto">
            <a:xfrm>
              <a:off x="4283967" y="1628800"/>
              <a:ext cx="3571064" cy="543726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Native Behavior Implementation</a:t>
              </a:r>
            </a:p>
          </p:txBody>
        </p:sp>
      </p:grp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3205385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1246</Words>
  <Application>Microsoft Office PowerPoint</Application>
  <PresentationFormat>On-screen Show (4:3)</PresentationFormat>
  <Paragraphs>600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113</cp:revision>
  <cp:lastPrinted>2017-08-07T13:47:57Z</cp:lastPrinted>
  <dcterms:created xsi:type="dcterms:W3CDTF">2017-08-07T12:37:27Z</dcterms:created>
  <dcterms:modified xsi:type="dcterms:W3CDTF">2019-03-22T02:59:01Z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2019-03-22 02:59:01Z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