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5" r:id="rId6"/>
    <p:sldId id="267" r:id="rId7"/>
    <p:sldId id="257" r:id="rId8"/>
    <p:sldId id="261" r:id="rId9"/>
    <p:sldId id="259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A7B7C"/>
    <a:srgbClr val="00B050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3FC80-EFCA-44BE-BFD0-91E4F218C6AE}" v="50" dt="2019-03-21T15:33:0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674"/>
  </p:normalViewPr>
  <p:slideViewPr>
    <p:cSldViewPr snapToGrid="0">
      <p:cViewPr varScale="1">
        <p:scale>
          <a:sx n="119" d="100"/>
          <a:sy n="119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73A8-DAE6-4CFB-9894-525984AA74FE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9-D101-470C-816C-9E6313236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8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2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47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E5386-06CD-4777-BDE9-99DC894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B7B7C9-5AA1-45F9-B1E0-8E0BDE7D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5EE05-788B-43F6-85C2-14E6012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18EB-8AC1-45D6-9F58-9172ED7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5D2D8-61BE-441B-9F0D-2464100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2ACCC-B684-492E-9779-7B0496F3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23A2-7372-4828-85F0-BCA3BF2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57D17-4F39-4F39-8B60-0BC59E9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56A96-F080-46AD-9587-BD5C59E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91D87-5E3C-49C1-886A-673DF28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E7C69B-6211-4D81-9725-4A0CFDAD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32613-C957-4A6E-9C51-600CB87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C7298-7049-4289-A0E6-AD5956F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F1BE9-4CC5-4EEA-9082-E8901AE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A49F0-C473-427E-9938-55EA97B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6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33B43-A092-4E42-AB2B-926D3E1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D7F2D-BA6E-47A2-AB91-FC04D5D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33C2B-46FD-4E62-9125-713B600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16CDC-D466-4479-A626-8632AAD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19453-C914-47DC-AD9D-9C999D1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318D5-6281-48A5-9FCA-58D130C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2277C-6E83-49A2-BD69-3E47EA7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65671-F035-426E-9D0A-B3574DD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A148E-60FB-497E-B286-4ADCF58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298F6-0CA1-49EC-94A1-1A4E6DC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7F8D5-3A2A-4CDC-8977-8B8CBE1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2DCD-B7FF-4006-94A6-F0E3A9FF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E2FFCB-3665-4C7F-BAAA-2D90B87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A8EA80-0886-4C47-9420-9865329F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56259-5B0C-481F-A285-55075DD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C83C17-B19B-48FC-A25F-78B16C6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EE19A-1AF1-4354-8863-38E622D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0566F-F44E-43BD-8971-2805C0DE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FC4B6-C123-47DB-8FA6-F3382722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B8DC78-FCA5-4C7B-BFDF-40DCB89D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066B74-B20F-4280-8776-9A428D1E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A28F0E-C923-4025-92F8-AB20427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2CE8D3-DA68-4828-BC2B-3B68F1F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17CDA-E426-4BB6-A769-B19DEDA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AC469-9EDE-4A75-AC27-3934A9F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790FA6-BBFB-4799-B0C1-D6BD801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21B8A1-EC10-4DA2-B539-33DF37C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1CC4AB-C935-4FDD-A6DE-FAA0A06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70E765-C758-4B17-87DB-DDAD81C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900372-29BA-412B-A43C-36B319A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0FDDD0-73BB-4505-A635-6AD6324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C370B-9CA2-41A1-B66D-E063BA5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C4421-E9A3-4729-A5C6-1EDF18A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E3F4C-5E20-4870-837C-F581533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AA11B5-50ED-43F1-8986-1192B29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4E836-CBA9-4635-B585-4FD0420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422D1-B979-4DDA-A019-974FE3B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0EF93-AF35-419B-9E97-8104D2A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D3F852-E036-410C-A5C2-8E9AD80A8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22DB9-4089-4E4A-ABFE-0A953078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ED09D-D0B9-4630-BE96-6643D67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BEC95D-6C5E-4F2F-8629-97F28A0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57916D-5134-40CF-8198-69D4215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A4AF0E-23D8-434D-973F-9AB268F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993BC-C589-4FFA-A289-55F82F5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EEEF7-F2CE-4E79-9E4E-4D90C24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B8C4-E491-4AE8-BFE3-235CF9118C4F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EEC23-00CA-4F1C-B31E-15207C0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11013-F140-4044-B55B-00FCEB75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endCxn id="7" idx="2"/>
          </p:cNvCxnSpPr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5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Servient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Server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112AFBD-461E-4171-93BA-9928E070A0D5}"/>
              </a:ext>
            </a:extLst>
          </p:cNvPr>
          <p:cNvSpPr txBox="1"/>
          <p:nvPr/>
        </p:nvSpPr>
        <p:spPr>
          <a:xfrm>
            <a:off x="-429373" y="2450161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4334150-8563-43EE-9179-42A0B31BB43F}"/>
              </a:ext>
            </a:extLst>
          </p:cNvPr>
          <p:cNvSpPr txBox="1"/>
          <p:nvPr/>
        </p:nvSpPr>
        <p:spPr>
          <a:xfrm>
            <a:off x="5639678" y="2450161"/>
            <a:ext cx="87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Proxy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60A16A-9215-4D32-A02A-32AD4AFC1AC3}"/>
              </a:ext>
            </a:extLst>
          </p:cNvPr>
          <p:cNvSpPr txBox="1"/>
          <p:nvPr/>
        </p:nvSpPr>
        <p:spPr>
          <a:xfrm>
            <a:off x="11138944" y="2450161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5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360F53-6D46-A64C-B375-C12C54B6B251}"/>
              </a:ext>
            </a:extLst>
          </p:cNvPr>
          <p:cNvGrpSpPr/>
          <p:nvPr/>
        </p:nvGrpSpPr>
        <p:grpSpPr>
          <a:xfrm>
            <a:off x="167728" y="2457485"/>
            <a:ext cx="11854744" cy="2318911"/>
            <a:chOff x="-1376978" y="1980235"/>
            <a:chExt cx="14700664" cy="287560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F22FDF9-CD34-44FC-A142-278E1B05C7F2}"/>
                </a:ext>
              </a:extLst>
            </p:cNvPr>
            <p:cNvSpPr/>
            <p:nvPr/>
          </p:nvSpPr>
          <p:spPr>
            <a:xfrm>
              <a:off x="-1376978" y="1980235"/>
              <a:ext cx="14700664" cy="2875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1883DBD-7E83-4F3C-8FC8-563AEB36A257}"/>
                </a:ext>
              </a:extLst>
            </p:cNvPr>
            <p:cNvSpPr/>
            <p:nvPr/>
          </p:nvSpPr>
          <p:spPr>
            <a:xfrm>
              <a:off x="-1007117" y="2989132"/>
              <a:ext cx="2654969" cy="1119418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4B36517-6546-4324-B602-66920A143647}"/>
                </a:ext>
              </a:extLst>
            </p:cNvPr>
            <p:cNvSpPr/>
            <p:nvPr/>
          </p:nvSpPr>
          <p:spPr>
            <a:xfrm>
              <a:off x="4702233" y="2996782"/>
              <a:ext cx="2656800" cy="1119418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Servient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7F7394D1-AB71-4F83-88CF-0D70AEA90BB3}"/>
                </a:ext>
              </a:extLst>
            </p:cNvPr>
            <p:cNvSpPr/>
            <p:nvPr/>
          </p:nvSpPr>
          <p:spPr>
            <a:xfrm>
              <a:off x="4812522" y="3556491"/>
              <a:ext cx="1205375" cy="43261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ja-JP" sz="1400" dirty="0"/>
                <a:t>Exposed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ja-JP" sz="1400" dirty="0"/>
                <a:t>Thing</a:t>
              </a:r>
              <a:endParaRPr kumimoji="1" lang="ja-JP" altLang="en-US" sz="1400" dirty="0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46146C38-6712-4A36-BEAE-7DD2A922D693}"/>
                </a:ext>
              </a:extLst>
            </p:cNvPr>
            <p:cNvSpPr/>
            <p:nvPr/>
          </p:nvSpPr>
          <p:spPr>
            <a:xfrm>
              <a:off x="-820644" y="3548841"/>
              <a:ext cx="2282021" cy="44026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/>
                <a:t>Consumed Thing</a:t>
              </a:r>
              <a:endParaRPr kumimoji="1" lang="ja-JP" altLang="en-US" sz="1400" dirty="0"/>
            </a:p>
          </p:txBody>
        </p:sp>
        <p:cxnSp>
          <p:nvCxnSpPr>
            <p:cNvPr id="25" name="Gerade Verbindung mit Pfeil 42">
              <a:extLst>
                <a:ext uri="{FF2B5EF4-FFF2-40B4-BE49-F238E27FC236}">
                  <a16:creationId xmlns:a16="http://schemas.microsoft.com/office/drawing/2014/main" id="{32FD418E-ACA3-4090-96FF-CBAAD989B74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383689" y="3772800"/>
              <a:ext cx="3428833" cy="1147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38">
              <a:extLst>
                <a:ext uri="{FF2B5EF4-FFF2-40B4-BE49-F238E27FC236}">
                  <a16:creationId xmlns:a16="http://schemas.microsoft.com/office/drawing/2014/main" id="{4FFE457D-83D2-49D0-A0F3-DDFEEA55E2E5}"/>
                </a:ext>
              </a:extLst>
            </p:cNvPr>
            <p:cNvGrpSpPr/>
            <p:nvPr/>
          </p:nvGrpSpPr>
          <p:grpSpPr>
            <a:xfrm>
              <a:off x="2188079" y="2728491"/>
              <a:ext cx="2060941" cy="828000"/>
              <a:chOff x="2670082" y="4186219"/>
              <a:chExt cx="2060941" cy="828000"/>
            </a:xfrm>
          </p:grpSpPr>
          <p:sp>
            <p:nvSpPr>
              <p:cNvPr id="30" name="角丸四角形 21">
                <a:extLst>
                  <a:ext uri="{FF2B5EF4-FFF2-40B4-BE49-F238E27FC236}">
                    <a16:creationId xmlns:a16="http://schemas.microsoft.com/office/drawing/2014/main" id="{024C5D63-C675-4753-B4EC-F2F06403B347}"/>
                  </a:ext>
                </a:extLst>
              </p:cNvPr>
              <p:cNvSpPr/>
              <p:nvPr/>
            </p:nvSpPr>
            <p:spPr bwMode="auto">
              <a:xfrm>
                <a:off x="2670082" y="4186219"/>
                <a:ext cx="2060941" cy="828000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i="0" u="none" strike="noStrike" kern="0" cap="none" spc="0" normalizeH="0" baseline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 Thing</a:t>
                </a:r>
                <a:b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1" name="Group 28">
                <a:extLst>
                  <a:ext uri="{FF2B5EF4-FFF2-40B4-BE49-F238E27FC236}">
                    <a16:creationId xmlns:a16="http://schemas.microsoft.com/office/drawing/2014/main" id="{A5488A5F-252B-4EB8-AA83-97711B5B4618}"/>
                  </a:ext>
                </a:extLst>
              </p:cNvPr>
              <p:cNvGrpSpPr/>
              <p:nvPr/>
            </p:nvGrpSpPr>
            <p:grpSpPr>
              <a:xfrm>
                <a:off x="2812207" y="4399725"/>
                <a:ext cx="413417" cy="426971"/>
                <a:chOff x="4042160" y="993559"/>
                <a:chExt cx="548293" cy="566272"/>
              </a:xfrm>
              <a:solidFill>
                <a:sysClr val="window" lastClr="FFFFFF"/>
              </a:solidFill>
            </p:grpSpPr>
            <p:sp>
              <p:nvSpPr>
                <p:cNvPr id="32" name="Isosceles Triangle 29">
                  <a:extLst>
                    <a:ext uri="{FF2B5EF4-FFF2-40B4-BE49-F238E27FC236}">
                      <a16:creationId xmlns:a16="http://schemas.microsoft.com/office/drawing/2014/main" id="{AAB48341-E11F-47E0-ADE3-15F5732CB54D}"/>
                    </a:ext>
                  </a:extLst>
                </p:cNvPr>
                <p:cNvSpPr/>
                <p:nvPr/>
              </p:nvSpPr>
              <p:spPr>
                <a:xfrm rot="1800000">
                  <a:off x="4184483" y="1052736"/>
                  <a:ext cx="405970" cy="349975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3" name="Oval 30">
                  <a:extLst>
                    <a:ext uri="{FF2B5EF4-FFF2-40B4-BE49-F238E27FC236}">
                      <a16:creationId xmlns:a16="http://schemas.microsoft.com/office/drawing/2014/main" id="{F5DD1807-415C-4F20-87B3-DC9D99DA43B9}"/>
                    </a:ext>
                  </a:extLst>
                </p:cNvPr>
                <p:cNvSpPr/>
                <p:nvPr/>
              </p:nvSpPr>
              <p:spPr>
                <a:xfrm rot="19800000">
                  <a:off x="4394607" y="993559"/>
                  <a:ext cx="161145" cy="161145"/>
                </a:xfrm>
                <a:prstGeom prst="ellipse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4" name="Oval 31">
                  <a:extLst>
                    <a:ext uri="{FF2B5EF4-FFF2-40B4-BE49-F238E27FC236}">
                      <a16:creationId xmlns:a16="http://schemas.microsoft.com/office/drawing/2014/main" id="{ABEA0394-2BF9-4967-9823-22C32CCD88DA}"/>
                    </a:ext>
                  </a:extLst>
                </p:cNvPr>
                <p:cNvSpPr/>
                <p:nvPr/>
              </p:nvSpPr>
              <p:spPr>
                <a:xfrm rot="19800000">
                  <a:off x="4042160" y="1196566"/>
                  <a:ext cx="161145" cy="161145"/>
                </a:xfrm>
                <a:prstGeom prst="ellipse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5" name="Oval 32">
                  <a:extLst>
                    <a:ext uri="{FF2B5EF4-FFF2-40B4-BE49-F238E27FC236}">
                      <a16:creationId xmlns:a16="http://schemas.microsoft.com/office/drawing/2014/main" id="{B86A9EA5-24F9-4D3F-AB41-726B8B8B7C20}"/>
                    </a:ext>
                  </a:extLst>
                </p:cNvPr>
                <p:cNvSpPr/>
                <p:nvPr/>
              </p:nvSpPr>
              <p:spPr>
                <a:xfrm rot="1800000">
                  <a:off x="4394610" y="1398686"/>
                  <a:ext cx="161145" cy="161145"/>
                </a:xfrm>
                <a:prstGeom prst="ellipse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6" name="Down Arrow 40">
              <a:extLst>
                <a:ext uri="{FF2B5EF4-FFF2-40B4-BE49-F238E27FC236}">
                  <a16:creationId xmlns:a16="http://schemas.microsoft.com/office/drawing/2014/main" id="{0FE59E28-4CBD-4783-85B2-324EB3670127}"/>
                </a:ext>
              </a:extLst>
            </p:cNvPr>
            <p:cNvSpPr/>
            <p:nvPr/>
          </p:nvSpPr>
          <p:spPr>
            <a:xfrm rot="5400000">
              <a:off x="4233175" y="2957116"/>
              <a:ext cx="439632" cy="51896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+mj-lt"/>
                <a:cs typeface="Arial" pitchFamily="34" charset="0"/>
              </a:endParaRPr>
            </a:p>
          </p:txBody>
        </p:sp>
        <p:sp>
          <p:nvSpPr>
            <p:cNvPr id="37" name="Down Arrow 40">
              <a:extLst>
                <a:ext uri="{FF2B5EF4-FFF2-40B4-BE49-F238E27FC236}">
                  <a16:creationId xmlns:a16="http://schemas.microsoft.com/office/drawing/2014/main" id="{A0B76F1B-01A8-4996-9734-5669198AA028}"/>
                </a:ext>
              </a:extLst>
            </p:cNvPr>
            <p:cNvSpPr/>
            <p:nvPr/>
          </p:nvSpPr>
          <p:spPr>
            <a:xfrm rot="5400000">
              <a:off x="1705506" y="2961350"/>
              <a:ext cx="439632" cy="51896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+mj-lt"/>
                <a:cs typeface="Arial" pitchFamily="34" charset="0"/>
              </a:endParaRPr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3676A255-5FE7-4450-8438-735526CBA567}"/>
                </a:ext>
              </a:extLst>
            </p:cNvPr>
            <p:cNvSpPr/>
            <p:nvPr/>
          </p:nvSpPr>
          <p:spPr>
            <a:xfrm>
              <a:off x="6052891" y="3558404"/>
              <a:ext cx="1205375" cy="44026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ja-JP" sz="1400" dirty="0"/>
                <a:t>Consumed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ja-JP" sz="1400" dirty="0"/>
                <a:t>Thing</a:t>
              </a:r>
              <a:endParaRPr kumimoji="1" lang="ja-JP" altLang="en-US" sz="1400" dirty="0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6E7B91DA-21A4-46C0-8EDC-6AB81EDC472A}"/>
                </a:ext>
              </a:extLst>
            </p:cNvPr>
            <p:cNvSpPr/>
            <p:nvPr/>
          </p:nvSpPr>
          <p:spPr>
            <a:xfrm>
              <a:off x="10321440" y="2989132"/>
              <a:ext cx="2654969" cy="1119418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Server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CCBB7A6D-AA8C-432A-8CB0-517B0E87F413}"/>
                </a:ext>
              </a:extLst>
            </p:cNvPr>
            <p:cNvSpPr/>
            <p:nvPr/>
          </p:nvSpPr>
          <p:spPr>
            <a:xfrm>
              <a:off x="10509417" y="3548841"/>
              <a:ext cx="2282021" cy="44026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Exposed Thing</a:t>
              </a:r>
              <a:endParaRPr kumimoji="1" lang="ja-JP" altLang="en-US" sz="1400" dirty="0"/>
            </a:p>
          </p:txBody>
        </p: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54623AD8-AF8C-4B9D-9CD4-E46C4DC17924}"/>
                </a:ext>
              </a:extLst>
            </p:cNvPr>
            <p:cNvGrpSpPr/>
            <p:nvPr/>
          </p:nvGrpSpPr>
          <p:grpSpPr>
            <a:xfrm>
              <a:off x="7807286" y="2720841"/>
              <a:ext cx="2060941" cy="828000"/>
              <a:chOff x="2670082" y="4186219"/>
              <a:chExt cx="2060941" cy="828000"/>
            </a:xfrm>
          </p:grpSpPr>
          <p:sp>
            <p:nvSpPr>
              <p:cNvPr id="39" name="角丸四角形 21">
                <a:extLst>
                  <a:ext uri="{FF2B5EF4-FFF2-40B4-BE49-F238E27FC236}">
                    <a16:creationId xmlns:a16="http://schemas.microsoft.com/office/drawing/2014/main" id="{251184E1-0CB2-4BB6-AE73-DD14D204793D}"/>
                  </a:ext>
                </a:extLst>
              </p:cNvPr>
              <p:cNvSpPr/>
              <p:nvPr/>
            </p:nvSpPr>
            <p:spPr bwMode="auto">
              <a:xfrm>
                <a:off x="2670082" y="4186219"/>
                <a:ext cx="2060941" cy="828000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i="0" u="none" strike="noStrike" kern="0" cap="none" spc="0" normalizeH="0" baseline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 Thing</a:t>
                </a:r>
                <a:b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40" name="Group 28">
                <a:extLst>
                  <a:ext uri="{FF2B5EF4-FFF2-40B4-BE49-F238E27FC236}">
                    <a16:creationId xmlns:a16="http://schemas.microsoft.com/office/drawing/2014/main" id="{D0B59A3B-B44C-447F-88A9-466AC134ABCA}"/>
                  </a:ext>
                </a:extLst>
              </p:cNvPr>
              <p:cNvGrpSpPr/>
              <p:nvPr/>
            </p:nvGrpSpPr>
            <p:grpSpPr>
              <a:xfrm>
                <a:off x="2812207" y="4399725"/>
                <a:ext cx="413417" cy="426971"/>
                <a:chOff x="4042160" y="993559"/>
                <a:chExt cx="548293" cy="566272"/>
              </a:xfrm>
              <a:solidFill>
                <a:sysClr val="window" lastClr="FFFFFF"/>
              </a:solidFill>
            </p:grpSpPr>
            <p:sp>
              <p:nvSpPr>
                <p:cNvPr id="41" name="Isosceles Triangle 29">
                  <a:extLst>
                    <a:ext uri="{FF2B5EF4-FFF2-40B4-BE49-F238E27FC236}">
                      <a16:creationId xmlns:a16="http://schemas.microsoft.com/office/drawing/2014/main" id="{3D763714-5949-41F5-A62E-CB2678077A5E}"/>
                    </a:ext>
                  </a:extLst>
                </p:cNvPr>
                <p:cNvSpPr/>
                <p:nvPr/>
              </p:nvSpPr>
              <p:spPr>
                <a:xfrm rot="1800000">
                  <a:off x="4184483" y="1052736"/>
                  <a:ext cx="405970" cy="349975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2" name="Oval 30">
                  <a:extLst>
                    <a:ext uri="{FF2B5EF4-FFF2-40B4-BE49-F238E27FC236}">
                      <a16:creationId xmlns:a16="http://schemas.microsoft.com/office/drawing/2014/main" id="{C024B941-B597-4400-9C8C-5888A8514B95}"/>
                    </a:ext>
                  </a:extLst>
                </p:cNvPr>
                <p:cNvSpPr/>
                <p:nvPr/>
              </p:nvSpPr>
              <p:spPr>
                <a:xfrm rot="19800000">
                  <a:off x="4394607" y="993559"/>
                  <a:ext cx="161145" cy="161145"/>
                </a:xfrm>
                <a:prstGeom prst="ellipse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3" name="Oval 31">
                  <a:extLst>
                    <a:ext uri="{FF2B5EF4-FFF2-40B4-BE49-F238E27FC236}">
                      <a16:creationId xmlns:a16="http://schemas.microsoft.com/office/drawing/2014/main" id="{79654117-6FBA-44EE-9721-7B436910B0E8}"/>
                    </a:ext>
                  </a:extLst>
                </p:cNvPr>
                <p:cNvSpPr/>
                <p:nvPr/>
              </p:nvSpPr>
              <p:spPr>
                <a:xfrm rot="19800000">
                  <a:off x="4042160" y="1196566"/>
                  <a:ext cx="161145" cy="161145"/>
                </a:xfrm>
                <a:prstGeom prst="ellipse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4" name="Oval 32">
                  <a:extLst>
                    <a:ext uri="{FF2B5EF4-FFF2-40B4-BE49-F238E27FC236}">
                      <a16:creationId xmlns:a16="http://schemas.microsoft.com/office/drawing/2014/main" id="{0FD77DD4-B4C6-4322-867A-28B9A3761A9F}"/>
                    </a:ext>
                  </a:extLst>
                </p:cNvPr>
                <p:cNvSpPr/>
                <p:nvPr/>
              </p:nvSpPr>
              <p:spPr>
                <a:xfrm rot="1800000">
                  <a:off x="4394610" y="1398686"/>
                  <a:ext cx="161145" cy="161145"/>
                </a:xfrm>
                <a:prstGeom prst="ellipse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5" name="Down Arrow 40">
              <a:extLst>
                <a:ext uri="{FF2B5EF4-FFF2-40B4-BE49-F238E27FC236}">
                  <a16:creationId xmlns:a16="http://schemas.microsoft.com/office/drawing/2014/main" id="{55E81437-DDD4-4CDE-9015-53895EFDCBF2}"/>
                </a:ext>
              </a:extLst>
            </p:cNvPr>
            <p:cNvSpPr/>
            <p:nvPr/>
          </p:nvSpPr>
          <p:spPr>
            <a:xfrm rot="5400000">
              <a:off x="9852382" y="2949466"/>
              <a:ext cx="439632" cy="51896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+mj-lt"/>
                <a:cs typeface="Arial" pitchFamily="34" charset="0"/>
              </a:endParaRPr>
            </a:p>
          </p:txBody>
        </p:sp>
        <p:sp>
          <p:nvSpPr>
            <p:cNvPr id="46" name="Down Arrow 40">
              <a:extLst>
                <a:ext uri="{FF2B5EF4-FFF2-40B4-BE49-F238E27FC236}">
                  <a16:creationId xmlns:a16="http://schemas.microsoft.com/office/drawing/2014/main" id="{57518CB0-38ED-4231-8DC7-1F71028AF7E6}"/>
                </a:ext>
              </a:extLst>
            </p:cNvPr>
            <p:cNvSpPr/>
            <p:nvPr/>
          </p:nvSpPr>
          <p:spPr>
            <a:xfrm rot="5400000">
              <a:off x="7352293" y="2928344"/>
              <a:ext cx="439632" cy="51896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+mj-lt"/>
                <a:cs typeface="Arial" pitchFamily="34" charset="0"/>
              </a:endParaRPr>
            </a:p>
          </p:txBody>
        </p:sp>
        <p:cxnSp>
          <p:nvCxnSpPr>
            <p:cNvPr id="47" name="Gerade Verbindung mit Pfeil 42">
              <a:extLst>
                <a:ext uri="{FF2B5EF4-FFF2-40B4-BE49-F238E27FC236}">
                  <a16:creationId xmlns:a16="http://schemas.microsoft.com/office/drawing/2014/main" id="{4C549D1D-6490-46C6-A0DB-A197E4E7AF27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7258266" y="3768975"/>
              <a:ext cx="3251151" cy="9563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4334150-8563-43EE-9179-42A0B31BB43F}"/>
                </a:ext>
              </a:extLst>
            </p:cNvPr>
            <p:cNvSpPr txBox="1"/>
            <p:nvPr/>
          </p:nvSpPr>
          <p:spPr>
            <a:xfrm>
              <a:off x="5676635" y="2450161"/>
              <a:ext cx="800300" cy="419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Proxy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78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6B3C90-78F0-4665-966F-E68235C5672F}"/>
              </a:ext>
            </a:extLst>
          </p:cNvPr>
          <p:cNvSpPr txBox="1"/>
          <p:nvPr/>
        </p:nvSpPr>
        <p:spPr>
          <a:xfrm>
            <a:off x="2370349" y="2501110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8366528" y="2501110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6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0577" y="1253658"/>
            <a:ext cx="147701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362049" y="2734207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Proxy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0577" y="5288844"/>
            <a:ext cx="1477019" cy="366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Application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Device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Proxy</a:t>
            </a:r>
            <a:endParaRPr kumimoji="1" lang="en-US" altLang="ja-JP" sz="3600" b="1" dirty="0"/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Device</a:t>
            </a:r>
            <a:r>
              <a:rPr lang="ja-JP" altLang="en-US" sz="3200" b="1" dirty="0"/>
              <a:t>　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 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Proxy</a:t>
            </a:r>
            <a:endParaRPr kumimoji="1" lang="en-US" altLang="ja-JP" sz="32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Widescreen</PresentationFormat>
  <Paragraphs>180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HG明朝E</vt:lpstr>
      <vt:lpstr>メイリオ</vt:lpstr>
      <vt:lpstr>游ゴシック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2019-02-20T08:46:39Z</dcterms:created>
  <dcterms:modified xsi:type="dcterms:W3CDTF">2019-03-23T22:49:37Z</dcterms:modified>
</cp:coreProperties>
</file>