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to Sans" panose="020B0502040504020204" pitchFamily="34"/>
      <p:regular r:id="rId13"/>
      <p:bold r:id="rId14"/>
      <p:italic r:id="rId15"/>
      <p:boldItalic r:id="rId1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1CF76-E1DD-4F79-ABFA-4C0601D53AF0}" v="38" dt="2019-05-07T03:17:4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72408" autoAdjust="0"/>
  </p:normalViewPr>
  <p:slideViewPr>
    <p:cSldViewPr snapToGrid="0">
      <p:cViewPr varScale="1">
        <p:scale>
          <a:sx n="72" d="100"/>
          <a:sy n="7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A4A1CF76-E1DD-4F79-ABFA-4C0601D53AF0}"/>
    <pc:docChg chg="undo custSel delSld modSld">
      <pc:chgData name="東村邦彦 / TOUMURA，KUNIHIKO" userId="aa80352f-8581-4c8d-8917-6e2824d17308" providerId="ADAL" clId="{A4A1CF76-E1DD-4F79-ABFA-4C0601D53AF0}" dt="2019-05-07T03:20:15.026" v="111" actId="20577"/>
      <pc:docMkLst>
        <pc:docMk/>
      </pc:docMkLst>
      <pc:sldChg chg="del">
        <pc:chgData name="東村邦彦 / TOUMURA，KUNIHIKO" userId="aa80352f-8581-4c8d-8917-6e2824d17308" providerId="ADAL" clId="{A4A1CF76-E1DD-4F79-ABFA-4C0601D53AF0}" dt="2019-05-06T09:09:37.873" v="24" actId="2696"/>
        <pc:sldMkLst>
          <pc:docMk/>
          <pc:sldMk cId="2980716722" sldId="256"/>
        </pc:sldMkLst>
      </pc:sldChg>
      <pc:sldChg chg="modSp modNotesTx">
        <pc:chgData name="東村邦彦 / TOUMURA，KUNIHIKO" userId="aa80352f-8581-4c8d-8917-6e2824d17308" providerId="ADAL" clId="{A4A1CF76-E1DD-4F79-ABFA-4C0601D53AF0}" dt="2019-05-07T03:16:50.150" v="96" actId="207"/>
        <pc:sldMkLst>
          <pc:docMk/>
          <pc:sldMk cId="3274730766" sldId="257"/>
        </pc:sldMkLst>
        <pc:spChg chg="mod">
          <ac:chgData name="東村邦彦 / TOUMURA，KUNIHIKO" userId="aa80352f-8581-4c8d-8917-6e2824d17308" providerId="ADAL" clId="{A4A1CF76-E1DD-4F79-ABFA-4C0601D53AF0}" dt="2019-05-06T09:15:34.761" v="51" actId="14861"/>
          <ac:spMkLst>
            <pc:docMk/>
            <pc:sldMk cId="3274730766" sldId="257"/>
            <ac:spMk id="21" creationId="{2186FC23-B2DA-47AD-8D1B-0270EE950842}"/>
          </ac:spMkLst>
        </pc:spChg>
        <pc:spChg chg="mod">
          <ac:chgData name="東村邦彦 / TOUMURA，KUNIHIKO" userId="aa80352f-8581-4c8d-8917-6e2824d17308" providerId="ADAL" clId="{A4A1CF76-E1DD-4F79-ABFA-4C0601D53AF0}" dt="2019-05-06T09:15:34.761" v="51" actId="14861"/>
          <ac:spMkLst>
            <pc:docMk/>
            <pc:sldMk cId="3274730766" sldId="257"/>
            <ac:spMk id="22" creationId="{9E01D150-9746-4A2A-AC1D-CA96D5CCF8FF}"/>
          </ac:spMkLst>
        </pc:spChg>
        <pc:spChg chg="mod">
          <ac:chgData name="東村邦彦 / TOUMURA，KUNIHIKO" userId="aa80352f-8581-4c8d-8917-6e2824d17308" providerId="ADAL" clId="{A4A1CF76-E1DD-4F79-ABFA-4C0601D53AF0}" dt="2019-05-07T03:16:50.150" v="96" actId="207"/>
          <ac:spMkLst>
            <pc:docMk/>
            <pc:sldMk cId="3274730766" sldId="257"/>
            <ac:spMk id="23" creationId="{94C7FC57-AC27-4F71-B646-3F4AA65120A4}"/>
          </ac:spMkLst>
        </pc:spChg>
        <pc:spChg chg="mod">
          <ac:chgData name="東村邦彦 / TOUMURA，KUNIHIKO" userId="aa80352f-8581-4c8d-8917-6e2824d17308" providerId="ADAL" clId="{A4A1CF76-E1DD-4F79-ABFA-4C0601D53AF0}" dt="2019-05-07T03:16:50.150" v="96" actId="207"/>
          <ac:spMkLst>
            <pc:docMk/>
            <pc:sldMk cId="3274730766" sldId="257"/>
            <ac:spMk id="24" creationId="{4F5216C4-F646-470E-B697-D80EC827B56A}"/>
          </ac:spMkLst>
        </pc:spChg>
        <pc:spChg chg="mod">
          <ac:chgData name="東村邦彦 / TOUMURA，KUNIHIKO" userId="aa80352f-8581-4c8d-8917-6e2824d17308" providerId="ADAL" clId="{A4A1CF76-E1DD-4F79-ABFA-4C0601D53AF0}" dt="2019-05-06T09:15:34.761" v="51" actId="14861"/>
          <ac:spMkLst>
            <pc:docMk/>
            <pc:sldMk cId="3274730766" sldId="257"/>
            <ac:spMk id="26" creationId="{3F5CEDB3-D257-4340-8935-17D18AD241DC}"/>
          </ac:spMkLst>
        </pc:spChg>
        <pc:spChg chg="mod">
          <ac:chgData name="東村邦彦 / TOUMURA，KUNIHIKO" userId="aa80352f-8581-4c8d-8917-6e2824d17308" providerId="ADAL" clId="{A4A1CF76-E1DD-4F79-ABFA-4C0601D53AF0}" dt="2019-05-07T03:16:50.150" v="96" actId="207"/>
          <ac:spMkLst>
            <pc:docMk/>
            <pc:sldMk cId="3274730766" sldId="257"/>
            <ac:spMk id="27" creationId="{D9FEB763-B734-4ABE-BD55-C7FA5DD0B369}"/>
          </ac:spMkLst>
        </pc:spChg>
        <pc:spChg chg="mod">
          <ac:chgData name="東村邦彦 / TOUMURA，KUNIHIKO" userId="aa80352f-8581-4c8d-8917-6e2824d17308" providerId="ADAL" clId="{A4A1CF76-E1DD-4F79-ABFA-4C0601D53AF0}" dt="2019-05-07T03:16:50.150" v="96" actId="207"/>
          <ac:spMkLst>
            <pc:docMk/>
            <pc:sldMk cId="3274730766" sldId="257"/>
            <ac:spMk id="30" creationId="{6ADA3F8F-9B56-4455-8516-CB1D939FCCBE}"/>
          </ac:spMkLst>
        </pc:spChg>
        <pc:spChg chg="mod">
          <ac:chgData name="東村邦彦 / TOUMURA，KUNIHIKO" userId="aa80352f-8581-4c8d-8917-6e2824d17308" providerId="ADAL" clId="{A4A1CF76-E1DD-4F79-ABFA-4C0601D53AF0}" dt="2019-05-06T08:48:06.950" v="5" actId="404"/>
          <ac:spMkLst>
            <pc:docMk/>
            <pc:sldMk cId="3274730766" sldId="257"/>
            <ac:spMk id="41" creationId="{DC948F04-1DFB-4B4B-8D2F-79CF2FE315A3}"/>
          </ac:spMkLst>
        </pc:spChg>
      </pc:sldChg>
      <pc:sldChg chg="modSp modNotesTx">
        <pc:chgData name="東村邦彦 / TOUMURA，KUNIHIKO" userId="aa80352f-8581-4c8d-8917-6e2824d17308" providerId="ADAL" clId="{A4A1CF76-E1DD-4F79-ABFA-4C0601D53AF0}" dt="2019-05-07T03:17:03.307" v="98" actId="207"/>
        <pc:sldMkLst>
          <pc:docMk/>
          <pc:sldMk cId="4205971953" sldId="258"/>
        </pc:sldMkLst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29" creationId="{6B063A34-D163-44A6-9B38-96E445226B44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30" creationId="{373F5F47-8D3B-47C2-BFF7-535C813BB6BA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31" creationId="{D186F74F-BD26-41A6-997F-DC81AA68CB5B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32" creationId="{177543D4-62F7-4AEF-AD7B-27E62A46111D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34" creationId="{4929565E-E4B8-448E-BDCD-447C93404F61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35" creationId="{81ED87C5-75E9-4C80-9FCF-9754EC419703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37" creationId="{BC4905E3-F9FF-4992-8D65-521BBDAF12C6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40" creationId="{4B484893-1A7F-455D-B080-78F8CFED94BF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41" creationId="{75430522-A43B-4B1C-AB15-4BB4EA2BA07D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45" creationId="{80023339-222B-4A22-8DCC-C3CA1241D0F2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46" creationId="{7A736301-F327-4459-9117-608DBE84E7A9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47" creationId="{FCAEAD4B-2F31-4B3A-BC02-77151B568098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48" creationId="{26FE2C5A-53DE-4B78-B877-35EEAFC24A80}"/>
          </ac:spMkLst>
        </pc:spChg>
        <pc:spChg chg="mod">
          <ac:chgData name="東村邦彦 / TOUMURA，KUNIHIKO" userId="aa80352f-8581-4c8d-8917-6e2824d17308" providerId="ADAL" clId="{A4A1CF76-E1DD-4F79-ABFA-4C0601D53AF0}" dt="2019-05-06T09:15:47.458" v="52" actId="14861"/>
          <ac:spMkLst>
            <pc:docMk/>
            <pc:sldMk cId="4205971953" sldId="258"/>
            <ac:spMk id="49" creationId="{263BAC12-18AE-46EF-9BD9-D53ADBEC590A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50" creationId="{783EE532-A1CA-40CA-84EF-A7D49F36AC2C}"/>
          </ac:spMkLst>
        </pc:spChg>
        <pc:spChg chg="mod">
          <ac:chgData name="東村邦彦 / TOUMURA，KUNIHIKO" userId="aa80352f-8581-4c8d-8917-6e2824d17308" providerId="ADAL" clId="{A4A1CF76-E1DD-4F79-ABFA-4C0601D53AF0}" dt="2019-05-07T03:17:03.307" v="98" actId="207"/>
          <ac:spMkLst>
            <pc:docMk/>
            <pc:sldMk cId="4205971953" sldId="258"/>
            <ac:spMk id="51" creationId="{C941D0D9-6E3D-4E1D-BE40-F8D7FB072540}"/>
          </ac:spMkLst>
        </pc:spChg>
        <pc:spChg chg="mod">
          <ac:chgData name="東村邦彦 / TOUMURA，KUNIHIKO" userId="aa80352f-8581-4c8d-8917-6e2824d17308" providerId="ADAL" clId="{A4A1CF76-E1DD-4F79-ABFA-4C0601D53AF0}" dt="2019-05-06T08:48:33.657" v="9" actId="404"/>
          <ac:spMkLst>
            <pc:docMk/>
            <pc:sldMk cId="4205971953" sldId="258"/>
            <ac:spMk id="72" creationId="{63F17131-DB03-4714-A46F-B062A2032E13}"/>
          </ac:spMkLst>
        </pc:spChg>
        <pc:spChg chg="mod">
          <ac:chgData name="東村邦彦 / TOUMURA，KUNIHIKO" userId="aa80352f-8581-4c8d-8917-6e2824d17308" providerId="ADAL" clId="{A4A1CF76-E1DD-4F79-ABFA-4C0601D53AF0}" dt="2019-05-06T08:48:33.657" v="9" actId="404"/>
          <ac:spMkLst>
            <pc:docMk/>
            <pc:sldMk cId="4205971953" sldId="258"/>
            <ac:spMk id="73" creationId="{A675E70D-ACB3-413D-99FD-6829C02953C5}"/>
          </ac:spMkLst>
        </pc:spChg>
        <pc:cxnChg chg="mod">
          <ac:chgData name="東村邦彦 / TOUMURA，KUNIHIKO" userId="aa80352f-8581-4c8d-8917-6e2824d17308" providerId="ADAL" clId="{A4A1CF76-E1DD-4F79-ABFA-4C0601D53AF0}" dt="2019-05-06T09:15:58.621" v="53" actId="14861"/>
          <ac:cxnSpMkLst>
            <pc:docMk/>
            <pc:sldMk cId="4205971953" sldId="258"/>
            <ac:cxnSpMk id="69" creationId="{93B4CC7A-5872-4C1C-8EC8-D067197FE30D}"/>
          </ac:cxnSpMkLst>
        </pc:cxnChg>
      </pc:sldChg>
      <pc:sldChg chg="addSp delSp modSp modNotesTx">
        <pc:chgData name="東村邦彦 / TOUMURA，KUNIHIKO" userId="aa80352f-8581-4c8d-8917-6e2824d17308" providerId="ADAL" clId="{A4A1CF76-E1DD-4F79-ABFA-4C0601D53AF0}" dt="2019-05-07T03:16:41.432" v="94" actId="478"/>
        <pc:sldMkLst>
          <pc:docMk/>
          <pc:sldMk cId="572460888" sldId="259"/>
        </pc:sldMkLst>
        <pc:spChg chg="mod">
          <ac:chgData name="東村邦彦 / TOUMURA，KUNIHIKO" userId="aa80352f-8581-4c8d-8917-6e2824d17308" providerId="ADAL" clId="{A4A1CF76-E1DD-4F79-ABFA-4C0601D53AF0}" dt="2019-05-06T09:15:25.596" v="50" actId="14861"/>
          <ac:spMkLst>
            <pc:docMk/>
            <pc:sldMk cId="572460888" sldId="259"/>
            <ac:spMk id="3" creationId="{27465283-5882-4208-A812-DFDB6B90A9C4}"/>
          </ac:spMkLst>
        </pc:spChg>
        <pc:spChg chg="mod">
          <ac:chgData name="東村邦彦 / TOUMURA，KUNIHIKO" userId="aa80352f-8581-4c8d-8917-6e2824d17308" providerId="ADAL" clId="{A4A1CF76-E1DD-4F79-ABFA-4C0601D53AF0}" dt="2019-05-06T09:15:25.596" v="50" actId="14861"/>
          <ac:spMkLst>
            <pc:docMk/>
            <pc:sldMk cId="572460888" sldId="259"/>
            <ac:spMk id="4" creationId="{BCCF0E91-67A3-49C0-8D5F-7E3665C3DAA6}"/>
          </ac:spMkLst>
        </pc:spChg>
        <pc:spChg chg="mod">
          <ac:chgData name="東村邦彦 / TOUMURA，KUNIHIKO" userId="aa80352f-8581-4c8d-8917-6e2824d17308" providerId="ADAL" clId="{A4A1CF76-E1DD-4F79-ABFA-4C0601D53AF0}" dt="2019-05-07T03:16:38.307" v="93" actId="207"/>
          <ac:spMkLst>
            <pc:docMk/>
            <pc:sldMk cId="572460888" sldId="259"/>
            <ac:spMk id="5" creationId="{18E6DEDE-3986-4AEB-9E26-ABC028105F58}"/>
          </ac:spMkLst>
        </pc:spChg>
        <pc:spChg chg="mod">
          <ac:chgData name="東村邦彦 / TOUMURA，KUNIHIKO" userId="aa80352f-8581-4c8d-8917-6e2824d17308" providerId="ADAL" clId="{A4A1CF76-E1DD-4F79-ABFA-4C0601D53AF0}" dt="2019-05-07T03:16:38.307" v="93" actId="207"/>
          <ac:spMkLst>
            <pc:docMk/>
            <pc:sldMk cId="572460888" sldId="259"/>
            <ac:spMk id="6" creationId="{CE98C2DF-369D-4C60-9E52-EE5FC506DAA6}"/>
          </ac:spMkLst>
        </pc:spChg>
        <pc:spChg chg="mod">
          <ac:chgData name="東村邦彦 / TOUMURA，KUNIHIKO" userId="aa80352f-8581-4c8d-8917-6e2824d17308" providerId="ADAL" clId="{A4A1CF76-E1DD-4F79-ABFA-4C0601D53AF0}" dt="2019-05-06T08:47:06.273" v="1" actId="404"/>
          <ac:spMkLst>
            <pc:docMk/>
            <pc:sldMk cId="572460888" sldId="259"/>
            <ac:spMk id="22" creationId="{B9BA18E8-52A3-4C5C-A43B-E09CFE2D9483}"/>
          </ac:spMkLst>
        </pc:spChg>
        <pc:picChg chg="add del mod">
          <ac:chgData name="東村邦彦 / TOUMURA，KUNIHIKO" userId="aa80352f-8581-4c8d-8917-6e2824d17308" providerId="ADAL" clId="{A4A1CF76-E1DD-4F79-ABFA-4C0601D53AF0}" dt="2019-05-07T03:16:41.432" v="94" actId="478"/>
          <ac:picMkLst>
            <pc:docMk/>
            <pc:sldMk cId="572460888" sldId="259"/>
            <ac:picMk id="2" creationId="{F9CCC974-23A7-440F-BBA8-39D3CA27F419}"/>
          </ac:picMkLst>
        </pc:picChg>
      </pc:sldChg>
      <pc:sldChg chg="modSp modNotesTx">
        <pc:chgData name="東村邦彦 / TOUMURA，KUNIHIKO" userId="aa80352f-8581-4c8d-8917-6e2824d17308" providerId="ADAL" clId="{A4A1CF76-E1DD-4F79-ABFA-4C0601D53AF0}" dt="2019-05-07T03:20:15.026" v="111" actId="20577"/>
        <pc:sldMkLst>
          <pc:docMk/>
          <pc:sldMk cId="254300359" sldId="260"/>
        </pc:sldMkLst>
        <pc:spChg chg="mod">
          <ac:chgData name="東村邦彦 / TOUMURA，KUNIHIKO" userId="aa80352f-8581-4c8d-8917-6e2824d17308" providerId="ADAL" clId="{A4A1CF76-E1DD-4F79-ABFA-4C0601D53AF0}" dt="2019-05-06T09:16:19.816" v="54" actId="14861"/>
          <ac:spMkLst>
            <pc:docMk/>
            <pc:sldMk cId="254300359" sldId="260"/>
            <ac:spMk id="40" creationId="{02470230-A439-48AF-84FE-7FCEE9F3C4C1}"/>
          </ac:spMkLst>
        </pc:spChg>
        <pc:spChg chg="mod">
          <ac:chgData name="東村邦彦 / TOUMURA，KUNIHIKO" userId="aa80352f-8581-4c8d-8917-6e2824d17308" providerId="ADAL" clId="{A4A1CF76-E1DD-4F79-ABFA-4C0601D53AF0}" dt="2019-05-07T03:17:12.854" v="100" actId="207"/>
          <ac:spMkLst>
            <pc:docMk/>
            <pc:sldMk cId="254300359" sldId="260"/>
            <ac:spMk id="41" creationId="{2A463B9E-071E-4A72-8648-F9EF6610C0F0}"/>
          </ac:spMkLst>
        </pc:spChg>
        <pc:spChg chg="mod">
          <ac:chgData name="東村邦彦 / TOUMURA，KUNIHIKO" userId="aa80352f-8581-4c8d-8917-6e2824d17308" providerId="ADAL" clId="{A4A1CF76-E1DD-4F79-ABFA-4C0601D53AF0}" dt="2019-05-06T09:16:19.816" v="54" actId="14861"/>
          <ac:spMkLst>
            <pc:docMk/>
            <pc:sldMk cId="254300359" sldId="260"/>
            <ac:spMk id="43" creationId="{E6D51A9B-2163-47D9-8708-6342BE56AC26}"/>
          </ac:spMkLst>
        </pc:spChg>
        <pc:spChg chg="mod">
          <ac:chgData name="東村邦彦 / TOUMURA，KUNIHIKO" userId="aa80352f-8581-4c8d-8917-6e2824d17308" providerId="ADAL" clId="{A4A1CF76-E1DD-4F79-ABFA-4C0601D53AF0}" dt="2019-05-07T03:17:12.854" v="100" actId="207"/>
          <ac:spMkLst>
            <pc:docMk/>
            <pc:sldMk cId="254300359" sldId="260"/>
            <ac:spMk id="44" creationId="{0430432A-ED83-4A53-85BC-00818F0404AF}"/>
          </ac:spMkLst>
        </pc:spChg>
        <pc:spChg chg="mod">
          <ac:chgData name="東村邦彦 / TOUMURA，KUNIHIKO" userId="aa80352f-8581-4c8d-8917-6e2824d17308" providerId="ADAL" clId="{A4A1CF76-E1DD-4F79-ABFA-4C0601D53AF0}" dt="2019-05-07T03:17:12.854" v="100" actId="207"/>
          <ac:spMkLst>
            <pc:docMk/>
            <pc:sldMk cId="254300359" sldId="260"/>
            <ac:spMk id="46" creationId="{80B6EDB8-908F-4837-94A1-619124D82D48}"/>
          </ac:spMkLst>
        </pc:spChg>
        <pc:spChg chg="mod">
          <ac:chgData name="東村邦彦 / TOUMURA，KUNIHIKO" userId="aa80352f-8581-4c8d-8917-6e2824d17308" providerId="ADAL" clId="{A4A1CF76-E1DD-4F79-ABFA-4C0601D53AF0}" dt="2019-05-06T09:16:19.816" v="54" actId="14861"/>
          <ac:spMkLst>
            <pc:docMk/>
            <pc:sldMk cId="254300359" sldId="260"/>
            <ac:spMk id="49" creationId="{7E40D6AA-4F08-4B7A-9356-9288C62EAE12}"/>
          </ac:spMkLst>
        </pc:spChg>
        <pc:spChg chg="mod">
          <ac:chgData name="東村邦彦 / TOUMURA，KUNIHIKO" userId="aa80352f-8581-4c8d-8917-6e2824d17308" providerId="ADAL" clId="{A4A1CF76-E1DD-4F79-ABFA-4C0601D53AF0}" dt="2019-05-07T03:17:12.854" v="100" actId="207"/>
          <ac:spMkLst>
            <pc:docMk/>
            <pc:sldMk cId="254300359" sldId="260"/>
            <ac:spMk id="50" creationId="{79147064-4336-4D79-9A7F-B5505752E5BB}"/>
          </ac:spMkLst>
        </pc:spChg>
        <pc:spChg chg="mod">
          <ac:chgData name="東村邦彦 / TOUMURA，KUNIHIKO" userId="aa80352f-8581-4c8d-8917-6e2824d17308" providerId="ADAL" clId="{A4A1CF76-E1DD-4F79-ABFA-4C0601D53AF0}" dt="2019-05-06T09:16:19.816" v="54" actId="14861"/>
          <ac:spMkLst>
            <pc:docMk/>
            <pc:sldMk cId="254300359" sldId="260"/>
            <ac:spMk id="53" creationId="{0C2C556F-21FE-4B11-9215-CAEBF186D659}"/>
          </ac:spMkLst>
        </pc:spChg>
        <pc:spChg chg="mod">
          <ac:chgData name="東村邦彦 / TOUMURA，KUNIHIKO" userId="aa80352f-8581-4c8d-8917-6e2824d17308" providerId="ADAL" clId="{A4A1CF76-E1DD-4F79-ABFA-4C0601D53AF0}" dt="2019-05-07T03:17:12.854" v="100" actId="207"/>
          <ac:spMkLst>
            <pc:docMk/>
            <pc:sldMk cId="254300359" sldId="260"/>
            <ac:spMk id="54" creationId="{F0AA4BF2-99F6-4085-BD7E-7F15C8CDF521}"/>
          </ac:spMkLst>
        </pc:spChg>
        <pc:spChg chg="mod">
          <ac:chgData name="東村邦彦 / TOUMURA，KUNIHIKO" userId="aa80352f-8581-4c8d-8917-6e2824d17308" providerId="ADAL" clId="{A4A1CF76-E1DD-4F79-ABFA-4C0601D53AF0}" dt="2019-05-07T03:20:15.026" v="111" actId="20577"/>
          <ac:spMkLst>
            <pc:docMk/>
            <pc:sldMk cId="254300359" sldId="260"/>
            <ac:spMk id="55" creationId="{6139DA0A-D7D1-4807-9286-556685D88F07}"/>
          </ac:spMkLst>
        </pc:spChg>
        <pc:spChg chg="mod">
          <ac:chgData name="東村邦彦 / TOUMURA，KUNIHIKO" userId="aa80352f-8581-4c8d-8917-6e2824d17308" providerId="ADAL" clId="{A4A1CF76-E1DD-4F79-ABFA-4C0601D53AF0}" dt="2019-05-06T09:08:25.405" v="13" actId="404"/>
          <ac:spMkLst>
            <pc:docMk/>
            <pc:sldMk cId="254300359" sldId="260"/>
            <ac:spMk id="62" creationId="{26FA5C6A-CB67-48F4-A4E1-6CF017F14ED5}"/>
          </ac:spMkLst>
        </pc:spChg>
        <pc:spChg chg="mod">
          <ac:chgData name="東村邦彦 / TOUMURA，KUNIHIKO" userId="aa80352f-8581-4c8d-8917-6e2824d17308" providerId="ADAL" clId="{A4A1CF76-E1DD-4F79-ABFA-4C0601D53AF0}" dt="2019-05-06T09:08:25.405" v="13" actId="404"/>
          <ac:spMkLst>
            <pc:docMk/>
            <pc:sldMk cId="254300359" sldId="260"/>
            <ac:spMk id="63" creationId="{96908DA1-1806-4840-9769-77A30A3E4C5F}"/>
          </ac:spMkLst>
        </pc:spChg>
        <pc:spChg chg="mod">
          <ac:chgData name="東村邦彦 / TOUMURA，KUNIHIKO" userId="aa80352f-8581-4c8d-8917-6e2824d17308" providerId="ADAL" clId="{A4A1CF76-E1DD-4F79-ABFA-4C0601D53AF0}" dt="2019-05-06T09:08:25.405" v="13" actId="404"/>
          <ac:spMkLst>
            <pc:docMk/>
            <pc:sldMk cId="254300359" sldId="260"/>
            <ac:spMk id="64" creationId="{5B8DB243-99D2-4798-B940-BE4294EE1D1A}"/>
          </ac:spMkLst>
        </pc:spChg>
        <pc:spChg chg="mod">
          <ac:chgData name="東村邦彦 / TOUMURA，KUNIHIKO" userId="aa80352f-8581-4c8d-8917-6e2824d17308" providerId="ADAL" clId="{A4A1CF76-E1DD-4F79-ABFA-4C0601D53AF0}" dt="2019-05-06T09:08:25.405" v="13" actId="404"/>
          <ac:spMkLst>
            <pc:docMk/>
            <pc:sldMk cId="254300359" sldId="260"/>
            <ac:spMk id="65" creationId="{D17BE8BD-2AAC-49E5-A598-C96CB2163181}"/>
          </ac:spMkLst>
        </pc:spChg>
        <pc:spChg chg="mod">
          <ac:chgData name="東村邦彦 / TOUMURA，KUNIHIKO" userId="aa80352f-8581-4c8d-8917-6e2824d17308" providerId="ADAL" clId="{A4A1CF76-E1DD-4F79-ABFA-4C0601D53AF0}" dt="2019-05-06T09:08:25.405" v="13" actId="404"/>
          <ac:spMkLst>
            <pc:docMk/>
            <pc:sldMk cId="254300359" sldId="260"/>
            <ac:spMk id="66" creationId="{E858343A-8155-4BA6-BDA9-310FCC4F1A39}"/>
          </ac:spMkLst>
        </pc:spChg>
        <pc:cxnChg chg="mod">
          <ac:chgData name="東村邦彦 / TOUMURA，KUNIHIKO" userId="aa80352f-8581-4c8d-8917-6e2824d17308" providerId="ADAL" clId="{A4A1CF76-E1DD-4F79-ABFA-4C0601D53AF0}" dt="2019-05-06T09:16:19.816" v="54" actId="14861"/>
          <ac:cxnSpMkLst>
            <pc:docMk/>
            <pc:sldMk cId="254300359" sldId="260"/>
            <ac:cxnSpMk id="61" creationId="{F395AB68-E823-49E3-9D3A-92C2442FF6B5}"/>
          </ac:cxnSpMkLst>
        </pc:cxnChg>
      </pc:sldChg>
      <pc:sldChg chg="delSp modSp modNotesTx">
        <pc:chgData name="東村邦彦 / TOUMURA，KUNIHIKO" userId="aa80352f-8581-4c8d-8917-6e2824d17308" providerId="ADAL" clId="{A4A1CF76-E1DD-4F79-ABFA-4C0601D53AF0}" dt="2019-05-07T03:20:08.915" v="110" actId="20577"/>
        <pc:sldMkLst>
          <pc:docMk/>
          <pc:sldMk cId="1641583704" sldId="261"/>
        </pc:sldMkLst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43" creationId="{9B1E43AF-F567-4654-8DDA-F7C9D693D6BD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44" creationId="{E2F770ED-71F8-423C-BAEE-E75D66B2025B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45" creationId="{136D05D2-FBF0-4B39-BCA3-DF3B0FDCE9CD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46" creationId="{5CA5FB76-34AB-4B11-8532-3843FF23B325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48" creationId="{FD90677D-83B0-40CD-8029-B619800CFC06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49" creationId="{978D41F2-0F90-437D-8CF5-BC4BF9447A40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50" creationId="{B7DE842A-5E86-4A46-816B-3FDEB1B95859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51" creationId="{EC3AEAB6-6B21-4A72-9C1B-39CD40A7B943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52" creationId="{742B6369-47AA-4934-9ECC-889C13410CCB}"/>
          </ac:spMkLst>
        </pc:spChg>
        <pc:spChg chg="mod">
          <ac:chgData name="東村邦彦 / TOUMURA，KUNIHIKO" userId="aa80352f-8581-4c8d-8917-6e2824d17308" providerId="ADAL" clId="{A4A1CF76-E1DD-4F79-ABFA-4C0601D53AF0}" dt="2019-05-07T03:20:05.415" v="109" actId="20577"/>
          <ac:spMkLst>
            <pc:docMk/>
            <pc:sldMk cId="1641583704" sldId="261"/>
            <ac:spMk id="53" creationId="{E184C985-6F98-4B09-8B9D-73E3F8407FAC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57" creationId="{CDAE35CB-4BE7-400B-A251-EF90EBB868CD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58" creationId="{4C43BEB4-8589-44CD-AC2E-3E7157645380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59" creationId="{4FF1BF2F-1EDD-4C32-96DA-EA1D0918A928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60" creationId="{C6C7782B-5DA4-49DF-9D93-D009EA636ED6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62" creationId="{6563B50B-9D05-4DCB-9911-C090908EA8A1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63" creationId="{22C77A9A-0E38-4EEA-BFA3-C0F50748A892}"/>
          </ac:spMkLst>
        </pc:spChg>
        <pc:spChg chg="del mod">
          <ac:chgData name="東村邦彦 / TOUMURA，KUNIHIKO" userId="aa80352f-8581-4c8d-8917-6e2824d17308" providerId="ADAL" clId="{A4A1CF76-E1DD-4F79-ABFA-4C0601D53AF0}" dt="2019-05-06T09:18:54.885" v="72" actId="478"/>
          <ac:spMkLst>
            <pc:docMk/>
            <pc:sldMk cId="1641583704" sldId="261"/>
            <ac:spMk id="64" creationId="{5CFC8061-2B23-4B06-86EC-9A501C1E9FF0}"/>
          </ac:spMkLst>
        </pc:spChg>
        <pc:spChg chg="del mod">
          <ac:chgData name="東村邦彦 / TOUMURA，KUNIHIKO" userId="aa80352f-8581-4c8d-8917-6e2824d17308" providerId="ADAL" clId="{A4A1CF76-E1DD-4F79-ABFA-4C0601D53AF0}" dt="2019-05-06T09:10:04.896" v="25" actId="478"/>
          <ac:spMkLst>
            <pc:docMk/>
            <pc:sldMk cId="1641583704" sldId="261"/>
            <ac:spMk id="65" creationId="{73CA52F2-BE57-4CE2-9BAB-635CE66FAC75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67" creationId="{DDE74918-9E8A-4996-8564-3B6138199F39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68" creationId="{609BA66F-8E56-42E8-8ECC-6F3080F9E46A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69" creationId="{5C86D3A0-2750-49EB-879A-41DC676ECE22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70" creationId="{336CE1C1-9842-4F14-8F3C-DDA32D787A08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71" creationId="{79713065-73C9-4296-9A52-340F5B772B82}"/>
          </ac:spMkLst>
        </pc:spChg>
        <pc:spChg chg="mod">
          <ac:chgData name="東村邦彦 / TOUMURA，KUNIHIKO" userId="aa80352f-8581-4c8d-8917-6e2824d17308" providerId="ADAL" clId="{A4A1CF76-E1DD-4F79-ABFA-4C0601D53AF0}" dt="2019-05-07T03:20:08.915" v="110" actId="20577"/>
          <ac:spMkLst>
            <pc:docMk/>
            <pc:sldMk cId="1641583704" sldId="261"/>
            <ac:spMk id="72" creationId="{2EFF09D9-3AE4-4DD1-9AA0-AF060DA46FC6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78" creationId="{F7A2ACC8-00A3-4F12-8B51-C2BAB9B8C380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79" creationId="{B2E5EC1F-A0E0-4291-AF96-73F08441754F}"/>
          </ac:spMkLst>
        </pc:spChg>
        <pc:spChg chg="mod">
          <ac:chgData name="東村邦彦 / TOUMURA，KUNIHIKO" userId="aa80352f-8581-4c8d-8917-6e2824d17308" providerId="ADAL" clId="{A4A1CF76-E1DD-4F79-ABFA-4C0601D53AF0}" dt="2019-05-06T09:19:01.979" v="83" actId="1037"/>
          <ac:spMkLst>
            <pc:docMk/>
            <pc:sldMk cId="1641583704" sldId="261"/>
            <ac:spMk id="80" creationId="{DE9894F8-FE03-4A79-9EEA-43BF338308F5}"/>
          </ac:spMkLst>
        </pc:spChg>
        <pc:spChg chg="mod">
          <ac:chgData name="東村邦彦 / TOUMURA，KUNIHIKO" userId="aa80352f-8581-4c8d-8917-6e2824d17308" providerId="ADAL" clId="{A4A1CF76-E1DD-4F79-ABFA-4C0601D53AF0}" dt="2019-05-06T09:16:38.101" v="55" actId="14861"/>
          <ac:spMkLst>
            <pc:docMk/>
            <pc:sldMk cId="1641583704" sldId="261"/>
            <ac:spMk id="81" creationId="{F0064B0E-3A9A-4E64-8C62-DFE0A0B7103B}"/>
          </ac:spMkLst>
        </pc:spChg>
        <pc:spChg chg="mod">
          <ac:chgData name="東村邦彦 / TOUMURA，KUNIHIKO" userId="aa80352f-8581-4c8d-8917-6e2824d17308" providerId="ADAL" clId="{A4A1CF76-E1DD-4F79-ABFA-4C0601D53AF0}" dt="2019-05-07T03:17:27.525" v="102" actId="207"/>
          <ac:spMkLst>
            <pc:docMk/>
            <pc:sldMk cId="1641583704" sldId="261"/>
            <ac:spMk id="82" creationId="{062C5A96-12F3-410F-9A3A-80F67D673190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89" creationId="{BF138005-A30D-47D8-A3AE-9777CF915CF7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0" creationId="{924538AE-013F-43A5-A3F7-6E8B05212759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1" creationId="{A6319216-C8F9-4DC8-BA3D-95CBD698A0B0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2" creationId="{B7CA3285-FF05-4453-B57D-05702CE046ED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3" creationId="{035D1CC5-E50F-4D19-817F-AA524C271C0B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4" creationId="{F2080027-A1CB-4621-977C-76F313CC6D79}"/>
          </ac:spMkLst>
        </pc:spChg>
        <pc:spChg chg="mod">
          <ac:chgData name="東村邦彦 / TOUMURA，KUNIHIKO" userId="aa80352f-8581-4c8d-8917-6e2824d17308" providerId="ADAL" clId="{A4A1CF76-E1DD-4F79-ABFA-4C0601D53AF0}" dt="2019-05-06T09:08:50.318" v="17" actId="404"/>
          <ac:spMkLst>
            <pc:docMk/>
            <pc:sldMk cId="1641583704" sldId="261"/>
            <ac:spMk id="98" creationId="{FC84C36C-18E5-4000-BAD9-6774ABB8F24B}"/>
          </ac:spMkLst>
        </pc:spChg>
        <pc:cxnChg chg="mod">
          <ac:chgData name="東村邦彦 / TOUMURA，KUNIHIKO" userId="aa80352f-8581-4c8d-8917-6e2824d17308" providerId="ADAL" clId="{A4A1CF76-E1DD-4F79-ABFA-4C0601D53AF0}" dt="2019-05-06T09:16:38.101" v="55" actId="14861"/>
          <ac:cxnSpMkLst>
            <pc:docMk/>
            <pc:sldMk cId="1641583704" sldId="261"/>
            <ac:cxnSpMk id="56" creationId="{D1026481-280A-4F9A-89F9-DABAD87AE713}"/>
          </ac:cxnSpMkLst>
        </pc:cxnChg>
      </pc:sldChg>
      <pc:sldChg chg="delSp modSp modNotesTx">
        <pc:chgData name="東村邦彦 / TOUMURA，KUNIHIKO" userId="aa80352f-8581-4c8d-8917-6e2824d17308" providerId="ADAL" clId="{A4A1CF76-E1DD-4F79-ABFA-4C0601D53AF0}" dt="2019-05-07T03:20:00.401" v="108" actId="20577"/>
        <pc:sldMkLst>
          <pc:docMk/>
          <pc:sldMk cId="1020340711" sldId="262"/>
        </pc:sldMkLst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42" creationId="{E78AEC00-5C8A-4F7A-9B34-05E79F2212CA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44" creationId="{0FCDC8EA-A0FC-4C31-8F07-F75C8F3CBE30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45" creationId="{A058AB23-EEBF-465F-B067-E45A00EA15F9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46" creationId="{D63C314A-A631-4E73-B8FF-F32632165703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47" creationId="{CE134B7C-EDB9-4A77-87D0-833A6DAE0C02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49" creationId="{ED194DA7-04BE-4B95-96BB-FC38B3A9AE39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50" creationId="{2F1EE40B-A015-42D9-BA1F-A4CC43C3DE45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51" creationId="{3BC47756-EA50-4376-AAB6-5351F454939F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52" creationId="{F7ABCE3D-1E92-4BAE-9F82-7A4F50679867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53" creationId="{A308B86C-5E7F-4395-AA34-9C3613117180}"/>
          </ac:spMkLst>
        </pc:spChg>
        <pc:spChg chg="mod">
          <ac:chgData name="東村邦彦 / TOUMURA，KUNIHIKO" userId="aa80352f-8581-4c8d-8917-6e2824d17308" providerId="ADAL" clId="{A4A1CF76-E1DD-4F79-ABFA-4C0601D53AF0}" dt="2019-05-07T03:19:58.744" v="107" actId="20577"/>
          <ac:spMkLst>
            <pc:docMk/>
            <pc:sldMk cId="1020340711" sldId="262"/>
            <ac:spMk id="54" creationId="{1D1E4731-502F-4104-9604-3B38C59110E5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58" creationId="{5A73F8AB-6059-40AC-BDBC-0C042DAEBC79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59" creationId="{640705BB-16B5-47F4-8CB9-91BA967FB1E6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60" creationId="{67E4A8E0-E99D-43C9-88D4-7A5AD3161EA8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61" creationId="{709BAC63-08BD-49B5-B20F-4C422996B336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62" creationId="{6D524E53-F2B0-4EC9-B762-567729D83E69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63" creationId="{09C3A81E-FAB0-42D4-BA0A-A86BA1BAE29E}"/>
          </ac:spMkLst>
        </pc:spChg>
        <pc:spChg chg="del mod">
          <ac:chgData name="東村邦彦 / TOUMURA，KUNIHIKO" userId="aa80352f-8581-4c8d-8917-6e2824d17308" providerId="ADAL" clId="{A4A1CF76-E1DD-4F79-ABFA-4C0601D53AF0}" dt="2019-05-06T09:19:35.600" v="85" actId="478"/>
          <ac:spMkLst>
            <pc:docMk/>
            <pc:sldMk cId="1020340711" sldId="262"/>
            <ac:spMk id="64" creationId="{B815584C-77D6-481C-AD4D-D8CEB515B791}"/>
          </ac:spMkLst>
        </pc:spChg>
        <pc:spChg chg="del mod">
          <ac:chgData name="東村邦彦 / TOUMURA，KUNIHIKO" userId="aa80352f-8581-4c8d-8917-6e2824d17308" providerId="ADAL" clId="{A4A1CF76-E1DD-4F79-ABFA-4C0601D53AF0}" dt="2019-05-06T09:10:10.375" v="26" actId="478"/>
          <ac:spMkLst>
            <pc:docMk/>
            <pc:sldMk cId="1020340711" sldId="262"/>
            <ac:spMk id="65" creationId="{C06CA2B7-38DB-4DB0-8A68-BB87653E39AB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66" creationId="{8BFF4042-70E0-4890-9584-9CECDDF9E471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67" creationId="{46679452-7761-43CE-A0BF-82B410F3833F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68" creationId="{9DE815F3-48E5-442C-8E59-044CDF06C13A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69" creationId="{FA3A685C-3490-4B5B-A72D-D8CD1D2253E1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70" creationId="{72553DED-BE14-41AA-998B-8DD2455DC4B7}"/>
          </ac:spMkLst>
        </pc:spChg>
        <pc:spChg chg="mod">
          <ac:chgData name="東村邦彦 / TOUMURA，KUNIHIKO" userId="aa80352f-8581-4c8d-8917-6e2824d17308" providerId="ADAL" clId="{A4A1CF76-E1DD-4F79-ABFA-4C0601D53AF0}" dt="2019-05-07T03:20:00.401" v="108" actId="20577"/>
          <ac:spMkLst>
            <pc:docMk/>
            <pc:sldMk cId="1020340711" sldId="262"/>
            <ac:spMk id="71" creationId="{6D7FDAE1-8199-4199-8A4A-45F719EF5D74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74" creationId="{5BA1B81A-C3AA-47B8-B6C2-E783997ECF70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75" creationId="{C44DB2E0-B5E6-4A90-8260-685C483CE61D}"/>
          </ac:spMkLst>
        </pc:spChg>
        <pc:spChg chg="mod">
          <ac:chgData name="東村邦彦 / TOUMURA，KUNIHIKO" userId="aa80352f-8581-4c8d-8917-6e2824d17308" providerId="ADAL" clId="{A4A1CF76-E1DD-4F79-ABFA-4C0601D53AF0}" dt="2019-05-06T09:19:58.645" v="89" actId="1035"/>
          <ac:spMkLst>
            <pc:docMk/>
            <pc:sldMk cId="1020340711" sldId="262"/>
            <ac:spMk id="76" creationId="{A2320C1E-B21F-48A1-B3C9-C68025565C0C}"/>
          </ac:spMkLst>
        </pc:spChg>
        <pc:spChg chg="mod">
          <ac:chgData name="東村邦彦 / TOUMURA，KUNIHIKO" userId="aa80352f-8581-4c8d-8917-6e2824d17308" providerId="ADAL" clId="{A4A1CF76-E1DD-4F79-ABFA-4C0601D53AF0}" dt="2019-05-06T09:16:52.663" v="56" actId="14861"/>
          <ac:spMkLst>
            <pc:docMk/>
            <pc:sldMk cId="1020340711" sldId="262"/>
            <ac:spMk id="77" creationId="{07BDCE4E-B107-47B8-865A-6A39AC56F4BF}"/>
          </ac:spMkLst>
        </pc:spChg>
        <pc:spChg chg="mod">
          <ac:chgData name="東村邦彦 / TOUMURA，KUNIHIKO" userId="aa80352f-8581-4c8d-8917-6e2824d17308" providerId="ADAL" clId="{A4A1CF76-E1DD-4F79-ABFA-4C0601D53AF0}" dt="2019-05-07T03:17:47.104" v="106" actId="207"/>
          <ac:spMkLst>
            <pc:docMk/>
            <pc:sldMk cId="1020340711" sldId="262"/>
            <ac:spMk id="78" creationId="{7ECB3E0B-380E-446D-96E9-0FED4116DD03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81" creationId="{A99407C9-AF6A-4DB1-A461-0180A416F9C7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82" creationId="{DDC7B5EB-1EB0-4A5D-85A4-736E27321DD6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83" creationId="{DE574A67-8337-46D6-AAB2-9BBAEB9331BF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84" creationId="{92D8989F-DE19-49A3-AF4A-B97EE56F5FD1}"/>
          </ac:spMkLst>
        </pc:spChg>
        <pc:spChg chg="mod">
          <ac:chgData name="東村邦彦 / TOUMURA，KUNIHIKO" userId="aa80352f-8581-4c8d-8917-6e2824d17308" providerId="ADAL" clId="{A4A1CF76-E1DD-4F79-ABFA-4C0601D53AF0}" dt="2019-05-06T09:09:17.937" v="21" actId="404"/>
          <ac:spMkLst>
            <pc:docMk/>
            <pc:sldMk cId="1020340711" sldId="262"/>
            <ac:spMk id="89" creationId="{CA743249-24DE-43FD-B524-4C759F6EE2C1}"/>
          </ac:spMkLst>
        </pc:spChg>
        <pc:grpChg chg="mod">
          <ac:chgData name="東村邦彦 / TOUMURA，KUNIHIKO" userId="aa80352f-8581-4c8d-8917-6e2824d17308" providerId="ADAL" clId="{A4A1CF76-E1DD-4F79-ABFA-4C0601D53AF0}" dt="2019-05-06T09:19:42.569" v="87" actId="1076"/>
          <ac:grpSpMkLst>
            <pc:docMk/>
            <pc:sldMk cId="1020340711" sldId="262"/>
            <ac:grpSpMk id="90" creationId="{953CCEC5-DD64-4853-9460-490E92D90496}"/>
          </ac:grpSpMkLst>
        </pc:grpChg>
        <pc:cxnChg chg="mod">
          <ac:chgData name="東村邦彦 / TOUMURA，KUNIHIKO" userId="aa80352f-8581-4c8d-8917-6e2824d17308" providerId="ADAL" clId="{A4A1CF76-E1DD-4F79-ABFA-4C0601D53AF0}" dt="2019-05-06T09:16:52.663" v="56" actId="14861"/>
          <ac:cxnSpMkLst>
            <pc:docMk/>
            <pc:sldMk cId="1020340711" sldId="262"/>
            <ac:cxnSpMk id="57" creationId="{DB13631F-B576-45DA-BA12-407D0AD6AB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A2BB-2BD5-4C08-9F44-6FC4070BB23A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B13-23E5-4EDF-8AA1-C37399063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30 Consumer and Thing on the Same Network</a:t>
            </a:r>
            <a:br>
              <a:rPr lang="en-US" altLang="ja-JP" dirty="0"/>
            </a:br>
            <a:r>
              <a:rPr lang="en-US" altLang="ja-JP" dirty="0"/>
              <a:t>images/deployments/arch-simple-conf-consumer-thing.png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3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31 Consumer and Thing Connect via a Intermediary Acting as a Proxy</a:t>
            </a:r>
            <a:br>
              <a:rPr lang="en-US" altLang="ja-JP" dirty="0"/>
            </a:br>
            <a:r>
              <a:rPr lang="en-US" altLang="ja-JP" dirty="0"/>
              <a:t>images/deployments/arch-simple-conf-consumer-intermediary-thing.png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2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</a:t>
            </a:r>
            <a:r>
              <a:rPr lang="en-US" altLang="ja-JP" dirty="0"/>
              <a:t>32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Cloud Applications Implemented as Consumers Connected to Local Devices implemented as Things via Paired Intermediaries</a:t>
            </a:r>
          </a:p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images/deployments/arch-deploy-cloud-thing.png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24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33 Cloud Service with Thing Directory</a:t>
            </a:r>
          </a:p>
          <a:p>
            <a:r>
              <a:rPr lang="en-US" altLang="ja-JP" dirty="0"/>
              <a:t>images/deployments/arch-deploy-service-directory.png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4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34 Multiple Cloud Connections Through Thing Directory Synchronization</a:t>
            </a:r>
            <a:br>
              <a:rPr lang="en-US" altLang="ja-JP" dirty="0"/>
            </a:br>
            <a:r>
              <a:rPr lang="en-US" altLang="ja-JP" dirty="0"/>
              <a:t>images/deployments/arch-deploy-service-sync-directory.png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8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35 Multiple Cloud Connections Through Intermediary Synchronization</a:t>
            </a:r>
            <a:br>
              <a:rPr lang="en-US" altLang="ja-JP" dirty="0"/>
            </a:br>
            <a:r>
              <a:rPr lang="en-US" altLang="ja-JP" dirty="0"/>
              <a:t>images/deployments/arch-deploy-service-sync-intermediary.png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FFDBC-F24D-4697-8216-D596630A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DFAFBC-C9AB-4A1A-BAA7-221B970C3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4B441-9C62-4F27-B035-EE6629AE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4CF58-ED85-469D-90C5-3FA18580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B6A8BF-B8A6-4001-B4E3-565AD3E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4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03108-D268-4272-A37A-15D21C2D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FB913-B4D7-4C79-91D9-F0AA8C3B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15FEF-4F61-4002-92CD-34220B7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68FB2-4A5E-4B01-91F8-7D92D190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803E8-D3B7-45D2-8F5B-B439E8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3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7FAA4E-E0AD-47D2-8578-9216FC8E2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15DB37-8C39-4C53-8B3C-E8D8D552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2C777-F727-4B24-8EBE-742248AB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1EBC7-565D-4C6B-9317-A3017AE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B0993-B5E7-4B85-B5DC-A5591F6C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9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4957-C2F4-487B-B554-D8F8C555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546A8-275A-49D3-860F-0D522F2C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C1692A-1919-4D23-8F4E-8DDED81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5BD2E-0794-4F62-B1B9-0B0EA8B7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D0583-E936-419A-8A37-1F6C29B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F6B8-7701-45A5-8D22-BD8169E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2F57A4-CC2E-456E-A4A6-DA85C9EF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262B9-2739-4688-A29D-5C181DE2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44B5D-4A95-40D0-9810-A45367BE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8BEF7-EE85-4DF3-9D98-02FA4EC6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C6418-28B6-4E55-ADE6-42A02E4D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C91B71-3EF5-40D0-A4D9-9FB043FC9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4CA6A-433B-42AD-A88A-D818CA9D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E359B9-B677-493E-95F7-B8725E7B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B51C86-E7BF-47B7-AC32-D170603E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580D02-8AEB-4E06-8B64-F73C12E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FC43-B307-46B3-950D-ABD7C5E9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607D8-F517-44C7-A357-91E6A0A0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77593-E557-44B2-8EF3-A4AAE19C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583769-7B03-490A-BFA8-AFB51568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95A29-E77F-4A4B-A465-09CA15CF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17C533-1A92-405B-A899-DF5893D1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74A3DB-6714-4FD0-9CF8-FCF240BF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1E40-4D0D-4A77-8663-E8990025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8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5884E-C115-4A74-A8DB-659567D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D23D3F-F8AC-4F23-93B5-2C53EBA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B747BE-3AD2-43C2-858F-ABE95AE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5E0A70-652C-4A61-B4BD-187ECAD1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E221BD-8DA3-423F-B2DF-4C36782E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3CB167-6267-4B0C-8CED-C5F7EDC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4E3E4-81BF-40B8-8448-D63D611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60C5F-B2EA-4BA2-98C5-8E4548C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2B1FC-4FFD-46F4-B6AE-EE57E283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909E5F-C7A3-41F1-A34D-626D3218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E23AD-722F-437B-AF81-220AFAF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45FF45-E088-43D9-82BD-197B9B4C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5F767-7B16-4C7E-8FDF-F5C04B1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99DD-D0F7-4919-8CEE-40A66B12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B34DCD-2F4D-4D1D-90FC-1F5C22122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3BA70-E948-42FE-B015-2C0D886B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181C5-941E-4224-AC13-B307B13C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E1AD8-AF3E-4DB6-9907-0B87A1E7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E240AD-B548-45E6-A9A3-6EAFABB9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D0E46-DCE9-45D9-AD8E-F4781E1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57A101-761E-4D88-83DD-B81BDEC7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2AEB00-CE18-4034-B5EF-951717463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A93E-B3D6-443A-923B-581C737A4B03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AA77D-7BAC-4582-AD5D-49793F15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2D326-F84E-40CA-90DD-1348F18D8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9BA18E8-52A3-4C5C-A43B-E09CFE2D9483}"/>
              </a:ext>
            </a:extLst>
          </p:cNvPr>
          <p:cNvSpPr/>
          <p:nvPr/>
        </p:nvSpPr>
        <p:spPr>
          <a:xfrm>
            <a:off x="0" y="2593075"/>
            <a:ext cx="12192000" cy="152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261CDCE-EA3C-40AC-8DC5-B9CCD6089C52}"/>
              </a:ext>
            </a:extLst>
          </p:cNvPr>
          <p:cNvGrpSpPr/>
          <p:nvPr/>
        </p:nvGrpSpPr>
        <p:grpSpPr>
          <a:xfrm>
            <a:off x="3182910" y="2922680"/>
            <a:ext cx="5826180" cy="869339"/>
            <a:chOff x="3150010" y="2924871"/>
            <a:chExt cx="5826180" cy="869339"/>
          </a:xfrm>
        </p:grpSpPr>
        <p:sp>
          <p:nvSpPr>
            <p:cNvPr id="3" name="角丸四角形 6">
              <a:extLst>
                <a:ext uri="{FF2B5EF4-FFF2-40B4-BE49-F238E27FC236}">
                  <a16:creationId xmlns:a16="http://schemas.microsoft.com/office/drawing/2014/main" id="{27465283-5882-4208-A812-DFDB6B90A9C4}"/>
                </a:ext>
              </a:extLst>
            </p:cNvPr>
            <p:cNvSpPr/>
            <p:nvPr/>
          </p:nvSpPr>
          <p:spPr bwMode="auto">
            <a:xfrm>
              <a:off x="7032190" y="2924871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BCCF0E91-67A3-49C0-8D5F-7E3665C3DAA6}"/>
                </a:ext>
              </a:extLst>
            </p:cNvPr>
            <p:cNvSpPr/>
            <p:nvPr/>
          </p:nvSpPr>
          <p:spPr bwMode="auto">
            <a:xfrm>
              <a:off x="3150010" y="2924871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5" name="角丸四角形 21">
              <a:extLst>
                <a:ext uri="{FF2B5EF4-FFF2-40B4-BE49-F238E27FC236}">
                  <a16:creationId xmlns:a16="http://schemas.microsoft.com/office/drawing/2014/main" id="{18E6DEDE-3986-4AEB-9E26-ABC028105F58}"/>
                </a:ext>
              </a:extLst>
            </p:cNvPr>
            <p:cNvSpPr/>
            <p:nvPr/>
          </p:nvSpPr>
          <p:spPr bwMode="auto">
            <a:xfrm>
              <a:off x="3222010" y="35062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6" name="角丸四角形 21">
              <a:extLst>
                <a:ext uri="{FF2B5EF4-FFF2-40B4-BE49-F238E27FC236}">
                  <a16:creationId xmlns:a16="http://schemas.microsoft.com/office/drawing/2014/main" id="{CE98C2DF-369D-4C60-9E52-EE5FC506DAA6}"/>
                </a:ext>
              </a:extLst>
            </p:cNvPr>
            <p:cNvSpPr/>
            <p:nvPr/>
          </p:nvSpPr>
          <p:spPr bwMode="auto">
            <a:xfrm>
              <a:off x="7104190" y="35062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cxnSp>
          <p:nvCxnSpPr>
            <p:cNvPr id="14" name="Gerade Verbindung mit Pfeil 42">
              <a:extLst>
                <a:ext uri="{FF2B5EF4-FFF2-40B4-BE49-F238E27FC236}">
                  <a16:creationId xmlns:a16="http://schemas.microsoft.com/office/drawing/2014/main" id="{2F1C2035-0410-42F3-9AE7-83E5FEE4882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022010" y="3650210"/>
              <a:ext cx="208218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246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C948F04-1DFB-4B4B-8D2F-79CF2FE315A3}"/>
              </a:ext>
            </a:extLst>
          </p:cNvPr>
          <p:cNvSpPr/>
          <p:nvPr/>
        </p:nvSpPr>
        <p:spPr>
          <a:xfrm>
            <a:off x="0" y="2664726"/>
            <a:ext cx="12192000" cy="152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4437567-2A4B-4D34-8D29-C7CEA2262436}"/>
              </a:ext>
            </a:extLst>
          </p:cNvPr>
          <p:cNvGrpSpPr/>
          <p:nvPr/>
        </p:nvGrpSpPr>
        <p:grpSpPr>
          <a:xfrm>
            <a:off x="1771890" y="2993327"/>
            <a:ext cx="8648220" cy="871347"/>
            <a:chOff x="1771890" y="944490"/>
            <a:chExt cx="8648220" cy="871347"/>
          </a:xfrm>
        </p:grpSpPr>
        <p:sp>
          <p:nvSpPr>
            <p:cNvPr id="21" name="角丸四角形 6">
              <a:extLst>
                <a:ext uri="{FF2B5EF4-FFF2-40B4-BE49-F238E27FC236}">
                  <a16:creationId xmlns:a16="http://schemas.microsoft.com/office/drawing/2014/main" id="{2186FC23-B2DA-47AD-8D1B-0270EE950842}"/>
                </a:ext>
              </a:extLst>
            </p:cNvPr>
            <p:cNvSpPr/>
            <p:nvPr/>
          </p:nvSpPr>
          <p:spPr bwMode="auto">
            <a:xfrm>
              <a:off x="8476110" y="944490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2" name="角丸四角形 6">
              <a:extLst>
                <a:ext uri="{FF2B5EF4-FFF2-40B4-BE49-F238E27FC236}">
                  <a16:creationId xmlns:a16="http://schemas.microsoft.com/office/drawing/2014/main" id="{9E01D150-9746-4A2A-AC1D-CA96D5CCF8FF}"/>
                </a:ext>
              </a:extLst>
            </p:cNvPr>
            <p:cNvSpPr/>
            <p:nvPr/>
          </p:nvSpPr>
          <p:spPr bwMode="auto">
            <a:xfrm>
              <a:off x="5124000" y="949829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</p:txBody>
        </p:sp>
        <p:sp>
          <p:nvSpPr>
            <p:cNvPr id="23" name="角丸四角形 21">
              <a:extLst>
                <a:ext uri="{FF2B5EF4-FFF2-40B4-BE49-F238E27FC236}">
                  <a16:creationId xmlns:a16="http://schemas.microsoft.com/office/drawing/2014/main" id="{94C7FC57-AC27-4F71-B646-3F4AA65120A4}"/>
                </a:ext>
              </a:extLst>
            </p:cNvPr>
            <p:cNvSpPr/>
            <p:nvPr/>
          </p:nvSpPr>
          <p:spPr bwMode="auto">
            <a:xfrm>
              <a:off x="5196000" y="1527837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4" name="角丸四角形 21">
              <a:extLst>
                <a:ext uri="{FF2B5EF4-FFF2-40B4-BE49-F238E27FC236}">
                  <a16:creationId xmlns:a16="http://schemas.microsoft.com/office/drawing/2014/main" id="{4F5216C4-F646-470E-B697-D80EC827B56A}"/>
                </a:ext>
              </a:extLst>
            </p:cNvPr>
            <p:cNvSpPr/>
            <p:nvPr/>
          </p:nvSpPr>
          <p:spPr bwMode="auto">
            <a:xfrm>
              <a:off x="8548110" y="1527837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cxnSp>
          <p:nvCxnSpPr>
            <p:cNvPr id="25" name="Gerade Verbindung mit Pfeil 42">
              <a:extLst>
                <a:ext uri="{FF2B5EF4-FFF2-40B4-BE49-F238E27FC236}">
                  <a16:creationId xmlns:a16="http://schemas.microsoft.com/office/drawing/2014/main" id="{B0370D19-C80F-4A33-B251-3EB53DCE4815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7019186" y="1671837"/>
              <a:ext cx="152892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26" name="角丸四角形 6">
              <a:extLst>
                <a:ext uri="{FF2B5EF4-FFF2-40B4-BE49-F238E27FC236}">
                  <a16:creationId xmlns:a16="http://schemas.microsoft.com/office/drawing/2014/main" id="{3F5CEDB3-D257-4340-8935-17D18AD241DC}"/>
                </a:ext>
              </a:extLst>
            </p:cNvPr>
            <p:cNvSpPr/>
            <p:nvPr/>
          </p:nvSpPr>
          <p:spPr bwMode="auto">
            <a:xfrm>
              <a:off x="1771890" y="944490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27" name="角丸四角形 21">
              <a:extLst>
                <a:ext uri="{FF2B5EF4-FFF2-40B4-BE49-F238E27FC236}">
                  <a16:creationId xmlns:a16="http://schemas.microsoft.com/office/drawing/2014/main" id="{D9FEB763-B734-4ABE-BD55-C7FA5DD0B369}"/>
                </a:ext>
              </a:extLst>
            </p:cNvPr>
            <p:cNvSpPr/>
            <p:nvPr/>
          </p:nvSpPr>
          <p:spPr bwMode="auto">
            <a:xfrm>
              <a:off x="1843890" y="1527837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cxnSp>
          <p:nvCxnSpPr>
            <p:cNvPr id="28" name="Gerade Verbindung mit Pfeil 42">
              <a:extLst>
                <a:ext uri="{FF2B5EF4-FFF2-40B4-BE49-F238E27FC236}">
                  <a16:creationId xmlns:a16="http://schemas.microsoft.com/office/drawing/2014/main" id="{455E3EBD-E2EA-4DA1-88E5-D17F9D62504A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3643890" y="1671837"/>
              <a:ext cx="155211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6ADA3F8F-9B56-4455-8516-CB1D939FCCBE}"/>
                </a:ext>
              </a:extLst>
            </p:cNvPr>
            <p:cNvSpPr/>
            <p:nvPr/>
          </p:nvSpPr>
          <p:spPr bwMode="auto">
            <a:xfrm>
              <a:off x="6155186" y="1527837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7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675E70D-ACB3-413D-99FD-6829C02953C5}"/>
              </a:ext>
            </a:extLst>
          </p:cNvPr>
          <p:cNvSpPr/>
          <p:nvPr/>
        </p:nvSpPr>
        <p:spPr>
          <a:xfrm>
            <a:off x="0" y="1531358"/>
            <a:ext cx="12192000" cy="3795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C19D34E-0CA9-4DAF-89BA-9DD1D92B4040}"/>
              </a:ext>
            </a:extLst>
          </p:cNvPr>
          <p:cNvGrpSpPr/>
          <p:nvPr/>
        </p:nvGrpSpPr>
        <p:grpSpPr>
          <a:xfrm>
            <a:off x="876602" y="1833980"/>
            <a:ext cx="10438796" cy="3190041"/>
            <a:chOff x="937009" y="1381769"/>
            <a:chExt cx="10438796" cy="3190041"/>
          </a:xfrm>
        </p:grpSpPr>
        <p:sp>
          <p:nvSpPr>
            <p:cNvPr id="29" name="角丸四角形 6">
              <a:extLst>
                <a:ext uri="{FF2B5EF4-FFF2-40B4-BE49-F238E27FC236}">
                  <a16:creationId xmlns:a16="http://schemas.microsoft.com/office/drawing/2014/main" id="{6B063A34-D163-44A6-9B38-96E445226B44}"/>
                </a:ext>
              </a:extLst>
            </p:cNvPr>
            <p:cNvSpPr/>
            <p:nvPr/>
          </p:nvSpPr>
          <p:spPr bwMode="auto">
            <a:xfrm>
              <a:off x="9431805" y="254111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</a:t>
              </a:r>
            </a:p>
          </p:txBody>
        </p:sp>
        <p:sp>
          <p:nvSpPr>
            <p:cNvPr id="30" name="角丸四角形 6">
              <a:extLst>
                <a:ext uri="{FF2B5EF4-FFF2-40B4-BE49-F238E27FC236}">
                  <a16:creationId xmlns:a16="http://schemas.microsoft.com/office/drawing/2014/main" id="{373F5F47-8D3B-47C2-BFF7-535C813BB6BA}"/>
                </a:ext>
              </a:extLst>
            </p:cNvPr>
            <p:cNvSpPr/>
            <p:nvPr/>
          </p:nvSpPr>
          <p:spPr bwMode="auto">
            <a:xfrm>
              <a:off x="3760879" y="25426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1" name="角丸四角形 21">
              <a:extLst>
                <a:ext uri="{FF2B5EF4-FFF2-40B4-BE49-F238E27FC236}">
                  <a16:creationId xmlns:a16="http://schemas.microsoft.com/office/drawing/2014/main" id="{D186F74F-BD26-41A6-997F-DC81AA68CB5B}"/>
                </a:ext>
              </a:extLst>
            </p:cNvPr>
            <p:cNvSpPr/>
            <p:nvPr/>
          </p:nvSpPr>
          <p:spPr bwMode="auto">
            <a:xfrm>
              <a:off x="3832879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32" name="角丸四角形 21">
              <a:extLst>
                <a:ext uri="{FF2B5EF4-FFF2-40B4-BE49-F238E27FC236}">
                  <a16:creationId xmlns:a16="http://schemas.microsoft.com/office/drawing/2014/main" id="{177543D4-62F7-4AEF-AD7B-27E62A46111D}"/>
                </a:ext>
              </a:extLst>
            </p:cNvPr>
            <p:cNvSpPr/>
            <p:nvPr/>
          </p:nvSpPr>
          <p:spPr bwMode="auto">
            <a:xfrm>
              <a:off x="9503805" y="3124463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34" name="角丸四角形 6">
              <a:extLst>
                <a:ext uri="{FF2B5EF4-FFF2-40B4-BE49-F238E27FC236}">
                  <a16:creationId xmlns:a16="http://schemas.microsoft.com/office/drawing/2014/main" id="{4929565E-E4B8-448E-BDCD-447C93404F61}"/>
                </a:ext>
              </a:extLst>
            </p:cNvPr>
            <p:cNvSpPr/>
            <p:nvPr/>
          </p:nvSpPr>
          <p:spPr bwMode="auto">
            <a:xfrm>
              <a:off x="937009" y="198454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1</a:t>
              </a:r>
            </a:p>
          </p:txBody>
        </p:sp>
        <p:sp>
          <p:nvSpPr>
            <p:cNvPr id="35" name="角丸四角形 21">
              <a:extLst>
                <a:ext uri="{FF2B5EF4-FFF2-40B4-BE49-F238E27FC236}">
                  <a16:creationId xmlns:a16="http://schemas.microsoft.com/office/drawing/2014/main" id="{81ED87C5-75E9-4C80-9FCF-9754EC419703}"/>
                </a:ext>
              </a:extLst>
            </p:cNvPr>
            <p:cNvSpPr/>
            <p:nvPr/>
          </p:nvSpPr>
          <p:spPr bwMode="auto">
            <a:xfrm>
              <a:off x="1009009" y="2567889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cxnSp>
          <p:nvCxnSpPr>
            <p:cNvPr id="36" name="Gerade Verbindung mit Pfeil 42">
              <a:extLst>
                <a:ext uri="{FF2B5EF4-FFF2-40B4-BE49-F238E27FC236}">
                  <a16:creationId xmlns:a16="http://schemas.microsoft.com/office/drawing/2014/main" id="{AA79E0CA-D14F-4A56-BBAD-3A91FBC266AE}"/>
                </a:ext>
              </a:extLst>
            </p:cNvPr>
            <p:cNvCxnSpPr>
              <a:cxnSpLocks/>
              <a:stCxn id="35" idx="3"/>
              <a:endCxn id="31" idx="1"/>
            </p:cNvCxnSpPr>
            <p:nvPr/>
          </p:nvCxnSpPr>
          <p:spPr>
            <a:xfrm>
              <a:off x="2809009" y="2711889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37" name="角丸四角形 21">
              <a:extLst>
                <a:ext uri="{FF2B5EF4-FFF2-40B4-BE49-F238E27FC236}">
                  <a16:creationId xmlns:a16="http://schemas.microsoft.com/office/drawing/2014/main" id="{BC4905E3-F9FF-4992-8D65-521BBDAF12C6}"/>
                </a:ext>
              </a:extLst>
            </p:cNvPr>
            <p:cNvSpPr/>
            <p:nvPr/>
          </p:nvSpPr>
          <p:spPr bwMode="auto">
            <a:xfrm>
              <a:off x="4792065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0" name="角丸四角形 6">
              <a:extLst>
                <a:ext uri="{FF2B5EF4-FFF2-40B4-BE49-F238E27FC236}">
                  <a16:creationId xmlns:a16="http://schemas.microsoft.com/office/drawing/2014/main" id="{4B484893-1A7F-455D-B080-78F8CFED94BF}"/>
                </a:ext>
              </a:extLst>
            </p:cNvPr>
            <p:cNvSpPr/>
            <p:nvPr/>
          </p:nvSpPr>
          <p:spPr bwMode="auto">
            <a:xfrm>
              <a:off x="937009" y="315123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2</a:t>
              </a:r>
            </a:p>
          </p:txBody>
        </p:sp>
        <p:sp>
          <p:nvSpPr>
            <p:cNvPr id="41" name="角丸四角形 21">
              <a:extLst>
                <a:ext uri="{FF2B5EF4-FFF2-40B4-BE49-F238E27FC236}">
                  <a16:creationId xmlns:a16="http://schemas.microsoft.com/office/drawing/2014/main" id="{75430522-A43B-4B1C-AB15-4BB4EA2BA07D}"/>
                </a:ext>
              </a:extLst>
            </p:cNvPr>
            <p:cNvSpPr/>
            <p:nvPr/>
          </p:nvSpPr>
          <p:spPr bwMode="auto">
            <a:xfrm>
              <a:off x="1009009" y="3734583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45" name="角丸四角形 6">
              <a:extLst>
                <a:ext uri="{FF2B5EF4-FFF2-40B4-BE49-F238E27FC236}">
                  <a16:creationId xmlns:a16="http://schemas.microsoft.com/office/drawing/2014/main" id="{80023339-222B-4A22-8DCC-C3CA1241D0F2}"/>
                </a:ext>
              </a:extLst>
            </p:cNvPr>
            <p:cNvSpPr/>
            <p:nvPr/>
          </p:nvSpPr>
          <p:spPr bwMode="auto">
            <a:xfrm>
              <a:off x="9431805" y="1381769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7A736301-F327-4459-9117-608DBE84E7A9}"/>
                </a:ext>
              </a:extLst>
            </p:cNvPr>
            <p:cNvSpPr/>
            <p:nvPr/>
          </p:nvSpPr>
          <p:spPr bwMode="auto">
            <a:xfrm>
              <a:off x="9503805" y="1965116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47" name="角丸四角形 6">
              <a:extLst>
                <a:ext uri="{FF2B5EF4-FFF2-40B4-BE49-F238E27FC236}">
                  <a16:creationId xmlns:a16="http://schemas.microsoft.com/office/drawing/2014/main" id="{FCAEAD4B-2F31-4B3A-BC02-77151B568098}"/>
                </a:ext>
              </a:extLst>
            </p:cNvPr>
            <p:cNvSpPr/>
            <p:nvPr/>
          </p:nvSpPr>
          <p:spPr bwMode="auto">
            <a:xfrm>
              <a:off x="9431805" y="370046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C</a:t>
              </a:r>
            </a:p>
          </p:txBody>
        </p: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26FE2C5A-53DE-4B78-B877-35EEAFC24A80}"/>
                </a:ext>
              </a:extLst>
            </p:cNvPr>
            <p:cNvSpPr/>
            <p:nvPr/>
          </p:nvSpPr>
          <p:spPr bwMode="auto">
            <a:xfrm>
              <a:off x="9503805" y="42838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263BAC12-18AE-46EF-9BD9-D53ADBEC590A}"/>
                </a:ext>
              </a:extLst>
            </p:cNvPr>
            <p:cNvSpPr/>
            <p:nvPr/>
          </p:nvSpPr>
          <p:spPr bwMode="auto">
            <a:xfrm>
              <a:off x="6535935" y="25426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783EE532-A1CA-40CA-84EF-A7D49F36AC2C}"/>
                </a:ext>
              </a:extLst>
            </p:cNvPr>
            <p:cNvSpPr/>
            <p:nvPr/>
          </p:nvSpPr>
          <p:spPr bwMode="auto">
            <a:xfrm>
              <a:off x="6607935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C941D0D9-6E3D-4E1D-BE40-F8D7FB072540}"/>
                </a:ext>
              </a:extLst>
            </p:cNvPr>
            <p:cNvSpPr/>
            <p:nvPr/>
          </p:nvSpPr>
          <p:spPr bwMode="auto">
            <a:xfrm>
              <a:off x="7567121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Things</a:t>
              </a:r>
            </a:p>
          </p:txBody>
        </p:sp>
        <p:cxnSp>
          <p:nvCxnSpPr>
            <p:cNvPr id="54" name="Gerade Verbindung mit Pfeil 42">
              <a:extLst>
                <a:ext uri="{FF2B5EF4-FFF2-40B4-BE49-F238E27FC236}">
                  <a16:creationId xmlns:a16="http://schemas.microsoft.com/office/drawing/2014/main" id="{49D5384D-A81D-4CE5-ACA7-D0895A9308AF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2809009" y="3264661"/>
              <a:ext cx="1023870" cy="61392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7" name="Gerade Verbindung mit Pfeil 42">
              <a:extLst>
                <a:ext uri="{FF2B5EF4-FFF2-40B4-BE49-F238E27FC236}">
                  <a16:creationId xmlns:a16="http://schemas.microsoft.com/office/drawing/2014/main" id="{B3DCBB1B-AB36-48A6-BA2B-1DCD9FE9A79E}"/>
                </a:ext>
              </a:extLst>
            </p:cNvPr>
            <p:cNvCxnSpPr>
              <a:cxnSpLocks/>
              <a:stCxn id="37" idx="3"/>
              <a:endCxn id="50" idx="1"/>
            </p:cNvCxnSpPr>
            <p:nvPr/>
          </p:nvCxnSpPr>
          <p:spPr>
            <a:xfrm>
              <a:off x="5656065" y="3264661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0" name="Gerade Verbindung mit Pfeil 42">
              <a:extLst>
                <a:ext uri="{FF2B5EF4-FFF2-40B4-BE49-F238E27FC236}">
                  <a16:creationId xmlns:a16="http://schemas.microsoft.com/office/drawing/2014/main" id="{F4C6E069-DCAF-485A-B233-B78AD53CBD88}"/>
                </a:ext>
              </a:extLst>
            </p:cNvPr>
            <p:cNvCxnSpPr>
              <a:cxnSpLocks/>
              <a:stCxn id="51" idx="3"/>
              <a:endCxn id="46" idx="1"/>
            </p:cNvCxnSpPr>
            <p:nvPr/>
          </p:nvCxnSpPr>
          <p:spPr>
            <a:xfrm flipV="1">
              <a:off x="8431121" y="2109116"/>
              <a:ext cx="1072684" cy="115554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3" name="Gerade Verbindung mit Pfeil 42">
              <a:extLst>
                <a:ext uri="{FF2B5EF4-FFF2-40B4-BE49-F238E27FC236}">
                  <a16:creationId xmlns:a16="http://schemas.microsoft.com/office/drawing/2014/main" id="{FFAA945E-37FA-4041-8473-B3CF59373214}"/>
                </a:ext>
              </a:extLst>
            </p:cNvPr>
            <p:cNvCxnSpPr>
              <a:cxnSpLocks/>
              <a:stCxn id="51" idx="3"/>
              <a:endCxn id="32" idx="1"/>
            </p:cNvCxnSpPr>
            <p:nvPr/>
          </p:nvCxnSpPr>
          <p:spPr>
            <a:xfrm>
              <a:off x="8431121" y="3264661"/>
              <a:ext cx="1072684" cy="380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6" name="Gerade Verbindung mit Pfeil 42">
              <a:extLst>
                <a:ext uri="{FF2B5EF4-FFF2-40B4-BE49-F238E27FC236}">
                  <a16:creationId xmlns:a16="http://schemas.microsoft.com/office/drawing/2014/main" id="{0817E866-E930-4CA0-90E7-D5931923ADC9}"/>
                </a:ext>
              </a:extLst>
            </p:cNvPr>
            <p:cNvCxnSpPr>
              <a:cxnSpLocks/>
              <a:stCxn id="51" idx="3"/>
              <a:endCxn id="48" idx="1"/>
            </p:cNvCxnSpPr>
            <p:nvPr/>
          </p:nvCxnSpPr>
          <p:spPr>
            <a:xfrm>
              <a:off x="8431121" y="3264661"/>
              <a:ext cx="1072684" cy="1163149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3B4CC7A-5872-4C1C-8EC8-D067197FE3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02272" y="1889286"/>
              <a:ext cx="28361" cy="2243177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63F17131-DB03-4714-A46F-B062A2032E13}"/>
                </a:ext>
              </a:extLst>
            </p:cNvPr>
            <p:cNvSpPr txBox="1"/>
            <p:nvPr/>
          </p:nvSpPr>
          <p:spPr>
            <a:xfrm>
              <a:off x="5088022" y="1901446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97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858343A-8155-4BA6-BDA9-310FCC4F1A39}"/>
              </a:ext>
            </a:extLst>
          </p:cNvPr>
          <p:cNvSpPr/>
          <p:nvPr/>
        </p:nvSpPr>
        <p:spPr>
          <a:xfrm>
            <a:off x="0" y="1920923"/>
            <a:ext cx="12192000" cy="301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EFAF70-74A8-4A74-8337-480EA7225994}"/>
              </a:ext>
            </a:extLst>
          </p:cNvPr>
          <p:cNvGrpSpPr/>
          <p:nvPr/>
        </p:nvGrpSpPr>
        <p:grpSpPr>
          <a:xfrm>
            <a:off x="876602" y="2161639"/>
            <a:ext cx="10438796" cy="2534722"/>
            <a:chOff x="876602" y="2341497"/>
            <a:chExt cx="10438796" cy="2534722"/>
          </a:xfrm>
        </p:grpSpPr>
        <p:sp>
          <p:nvSpPr>
            <p:cNvPr id="40" name="角丸四角形 6">
              <a:extLst>
                <a:ext uri="{FF2B5EF4-FFF2-40B4-BE49-F238E27FC236}">
                  <a16:creationId xmlns:a16="http://schemas.microsoft.com/office/drawing/2014/main" id="{02470230-A439-48AF-84FE-7FCEE9F3C4C1}"/>
                </a:ext>
              </a:extLst>
            </p:cNvPr>
            <p:cNvSpPr/>
            <p:nvPr/>
          </p:nvSpPr>
          <p:spPr bwMode="auto">
            <a:xfrm>
              <a:off x="3700472" y="299486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1" name="角丸四角形 21">
              <a:extLst>
                <a:ext uri="{FF2B5EF4-FFF2-40B4-BE49-F238E27FC236}">
                  <a16:creationId xmlns:a16="http://schemas.microsoft.com/office/drawing/2014/main" id="{2A463B9E-071E-4A72-8648-F9EF6610C0F0}"/>
                </a:ext>
              </a:extLst>
            </p:cNvPr>
            <p:cNvSpPr/>
            <p:nvPr/>
          </p:nvSpPr>
          <p:spPr bwMode="auto">
            <a:xfrm>
              <a:off x="3772472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E6D51A9B-2163-47D9-8708-6342BE56AC26}"/>
                </a:ext>
              </a:extLst>
            </p:cNvPr>
            <p:cNvSpPr/>
            <p:nvPr/>
          </p:nvSpPr>
          <p:spPr bwMode="auto">
            <a:xfrm>
              <a:off x="876602" y="24367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</a:t>
              </a: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0430432A-ED83-4A53-85BC-00818F0404AF}"/>
                </a:ext>
              </a:extLst>
            </p:cNvPr>
            <p:cNvSpPr/>
            <p:nvPr/>
          </p:nvSpPr>
          <p:spPr bwMode="auto">
            <a:xfrm>
              <a:off x="948602" y="302010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cxnSp>
          <p:nvCxnSpPr>
            <p:cNvPr id="45" name="Gerade Verbindung mit Pfeil 42">
              <a:extLst>
                <a:ext uri="{FF2B5EF4-FFF2-40B4-BE49-F238E27FC236}">
                  <a16:creationId xmlns:a16="http://schemas.microsoft.com/office/drawing/2014/main" id="{77BA7659-150D-4882-8D26-FC35E0A1E032}"/>
                </a:ext>
              </a:extLst>
            </p:cNvPr>
            <p:cNvCxnSpPr>
              <a:cxnSpLocks/>
              <a:stCxn id="44" idx="3"/>
              <a:endCxn id="41" idx="1"/>
            </p:cNvCxnSpPr>
            <p:nvPr/>
          </p:nvCxnSpPr>
          <p:spPr>
            <a:xfrm>
              <a:off x="2748602" y="3164100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80B6EDB8-908F-4837-94A1-619124D82D48}"/>
                </a:ext>
              </a:extLst>
            </p:cNvPr>
            <p:cNvSpPr/>
            <p:nvPr/>
          </p:nvSpPr>
          <p:spPr bwMode="auto">
            <a:xfrm>
              <a:off x="4731658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7E40D6AA-4F08-4B7A-9356-9288C62EAE12}"/>
                </a:ext>
              </a:extLst>
            </p:cNvPr>
            <p:cNvSpPr/>
            <p:nvPr/>
          </p:nvSpPr>
          <p:spPr bwMode="auto">
            <a:xfrm>
              <a:off x="9371398" y="24367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79147064-4336-4D79-9A7F-B5505752E5BB}"/>
                </a:ext>
              </a:extLst>
            </p:cNvPr>
            <p:cNvSpPr/>
            <p:nvPr/>
          </p:nvSpPr>
          <p:spPr bwMode="auto">
            <a:xfrm>
              <a:off x="9443398" y="302010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53" name="角丸四角形 6">
              <a:extLst>
                <a:ext uri="{FF2B5EF4-FFF2-40B4-BE49-F238E27FC236}">
                  <a16:creationId xmlns:a16="http://schemas.microsoft.com/office/drawing/2014/main" id="{0C2C556F-21FE-4B11-9215-CAEBF186D659}"/>
                </a:ext>
              </a:extLst>
            </p:cNvPr>
            <p:cNvSpPr/>
            <p:nvPr/>
          </p:nvSpPr>
          <p:spPr bwMode="auto">
            <a:xfrm>
              <a:off x="6475528" y="299486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F0AA4BF2-99F6-4085-BD7E-7F15C8CDF521}"/>
                </a:ext>
              </a:extLst>
            </p:cNvPr>
            <p:cNvSpPr/>
            <p:nvPr/>
          </p:nvSpPr>
          <p:spPr bwMode="auto">
            <a:xfrm>
              <a:off x="6547528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55" name="角丸四角形 21">
              <a:extLst>
                <a:ext uri="{FF2B5EF4-FFF2-40B4-BE49-F238E27FC236}">
                  <a16:creationId xmlns:a16="http://schemas.microsoft.com/office/drawing/2014/main" id="{6139DA0A-D7D1-4807-9286-556685D88F07}"/>
                </a:ext>
              </a:extLst>
            </p:cNvPr>
            <p:cNvSpPr/>
            <p:nvPr/>
          </p:nvSpPr>
          <p:spPr bwMode="auto">
            <a:xfrm>
              <a:off x="7506714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cxnSp>
          <p:nvCxnSpPr>
            <p:cNvPr id="57" name="Gerade Verbindung mit Pfeil 42">
              <a:extLst>
                <a:ext uri="{FF2B5EF4-FFF2-40B4-BE49-F238E27FC236}">
                  <a16:creationId xmlns:a16="http://schemas.microsoft.com/office/drawing/2014/main" id="{BFD8C787-4664-4DD7-A200-CBC7DD9252B6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>
              <a:off x="5595658" y="3716872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8" name="Gerade Verbindung mit Pfeil 42">
              <a:extLst>
                <a:ext uri="{FF2B5EF4-FFF2-40B4-BE49-F238E27FC236}">
                  <a16:creationId xmlns:a16="http://schemas.microsoft.com/office/drawing/2014/main" id="{55DFE6CD-BC2C-487B-9275-891B2E9BA028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 flipV="1">
              <a:off x="8370714" y="3164100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95AB68-E823-49E3-9D3A-92C2442FF6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41865" y="2341497"/>
              <a:ext cx="28361" cy="2243177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6FA5C6A-CB67-48F4-A4E1-6CF017F14ED5}"/>
                </a:ext>
              </a:extLst>
            </p:cNvPr>
            <p:cNvSpPr txBox="1"/>
            <p:nvPr/>
          </p:nvSpPr>
          <p:spPr>
            <a:xfrm>
              <a:off x="5066803" y="235365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63" name="角丸四角形 6">
              <a:extLst>
                <a:ext uri="{FF2B5EF4-FFF2-40B4-BE49-F238E27FC236}">
                  <a16:creationId xmlns:a16="http://schemas.microsoft.com/office/drawing/2014/main" id="{96908DA1-1806-4840-9769-77A30A3E4C5F}"/>
                </a:ext>
              </a:extLst>
            </p:cNvPr>
            <p:cNvSpPr/>
            <p:nvPr/>
          </p:nvSpPr>
          <p:spPr bwMode="auto">
            <a:xfrm>
              <a:off x="876602" y="4012219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Directory</a:t>
              </a:r>
            </a:p>
          </p:txBody>
        </p:sp>
        <p:sp>
          <p:nvSpPr>
            <p:cNvPr id="64" name="Down Arrow 40">
              <a:extLst>
                <a:ext uri="{FF2B5EF4-FFF2-40B4-BE49-F238E27FC236}">
                  <a16:creationId xmlns:a16="http://schemas.microsoft.com/office/drawing/2014/main" id="{5B8DB243-99D2-4798-B940-BE4294EE1D1A}"/>
                </a:ext>
              </a:extLst>
            </p:cNvPr>
            <p:cNvSpPr/>
            <p:nvPr/>
          </p:nvSpPr>
          <p:spPr>
            <a:xfrm rot="3445842">
              <a:off x="3116956" y="3622724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5" name="Down Arrow 40">
              <a:extLst>
                <a:ext uri="{FF2B5EF4-FFF2-40B4-BE49-F238E27FC236}">
                  <a16:creationId xmlns:a16="http://schemas.microsoft.com/office/drawing/2014/main" id="{D17BE8BD-2AAC-49E5-A598-C96CB2163181}"/>
                </a:ext>
              </a:extLst>
            </p:cNvPr>
            <p:cNvSpPr/>
            <p:nvPr/>
          </p:nvSpPr>
          <p:spPr>
            <a:xfrm rot="10800000">
              <a:off x="1679522" y="3336015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84C36C-18E5-4000-BAD9-6774ABB8F24B}"/>
              </a:ext>
            </a:extLst>
          </p:cNvPr>
          <p:cNvSpPr/>
          <p:nvPr/>
        </p:nvSpPr>
        <p:spPr>
          <a:xfrm>
            <a:off x="0" y="376963"/>
            <a:ext cx="12192000" cy="610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C17572F4-C282-4267-825B-759F0AF43FE3}"/>
              </a:ext>
            </a:extLst>
          </p:cNvPr>
          <p:cNvGrpSpPr/>
          <p:nvPr/>
        </p:nvGrpSpPr>
        <p:grpSpPr>
          <a:xfrm>
            <a:off x="785921" y="620783"/>
            <a:ext cx="10620158" cy="5616434"/>
            <a:chOff x="876602" y="616593"/>
            <a:chExt cx="10620158" cy="5616434"/>
          </a:xfrm>
        </p:grpSpPr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9B1E43AF-F567-4654-8DDA-F7C9D693D6BD}"/>
                </a:ext>
              </a:extLst>
            </p:cNvPr>
            <p:cNvSpPr/>
            <p:nvPr/>
          </p:nvSpPr>
          <p:spPr bwMode="auto">
            <a:xfrm>
              <a:off x="3700472" y="135469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E2F770ED-71F8-423C-BAEE-E75D66B2025B}"/>
                </a:ext>
              </a:extLst>
            </p:cNvPr>
            <p:cNvSpPr/>
            <p:nvPr/>
          </p:nvSpPr>
          <p:spPr bwMode="auto">
            <a:xfrm>
              <a:off x="3772472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5" name="角丸四角形 6">
              <a:extLst>
                <a:ext uri="{FF2B5EF4-FFF2-40B4-BE49-F238E27FC236}">
                  <a16:creationId xmlns:a16="http://schemas.microsoft.com/office/drawing/2014/main" id="{136D05D2-FBF0-4B39-BCA3-DF3B0FDCE9CD}"/>
                </a:ext>
              </a:extLst>
            </p:cNvPr>
            <p:cNvSpPr/>
            <p:nvPr/>
          </p:nvSpPr>
          <p:spPr bwMode="auto">
            <a:xfrm>
              <a:off x="876602" y="79658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A 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5CA5FB76-34AB-4B11-8532-3843FF23B325}"/>
                </a:ext>
              </a:extLst>
            </p:cNvPr>
            <p:cNvSpPr/>
            <p:nvPr/>
          </p:nvSpPr>
          <p:spPr bwMode="auto">
            <a:xfrm>
              <a:off x="948602" y="137993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cxnSp>
          <p:nvCxnSpPr>
            <p:cNvPr id="47" name="Gerade Verbindung mit Pfeil 42">
              <a:extLst>
                <a:ext uri="{FF2B5EF4-FFF2-40B4-BE49-F238E27FC236}">
                  <a16:creationId xmlns:a16="http://schemas.microsoft.com/office/drawing/2014/main" id="{9F4F3A4F-28EC-461D-9572-90B9884769BE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2748602" y="1523932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FD90677D-83B0-40CD-8029-B619800CFC06}"/>
                </a:ext>
              </a:extLst>
            </p:cNvPr>
            <p:cNvSpPr/>
            <p:nvPr/>
          </p:nvSpPr>
          <p:spPr bwMode="auto">
            <a:xfrm>
              <a:off x="4731658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978D41F2-0F90-437D-8CF5-BC4BF9447A40}"/>
                </a:ext>
              </a:extLst>
            </p:cNvPr>
            <p:cNvSpPr/>
            <p:nvPr/>
          </p:nvSpPr>
          <p:spPr bwMode="auto">
            <a:xfrm>
              <a:off x="9371398" y="79658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 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B7DE842A-5E86-4A46-816B-3FDEB1B95859}"/>
                </a:ext>
              </a:extLst>
            </p:cNvPr>
            <p:cNvSpPr/>
            <p:nvPr/>
          </p:nvSpPr>
          <p:spPr bwMode="auto">
            <a:xfrm>
              <a:off x="9443398" y="137993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51" name="角丸四角形 6">
              <a:extLst>
                <a:ext uri="{FF2B5EF4-FFF2-40B4-BE49-F238E27FC236}">
                  <a16:creationId xmlns:a16="http://schemas.microsoft.com/office/drawing/2014/main" id="{EC3AEAB6-6B21-4A72-9C1B-39CD40A7B943}"/>
                </a:ext>
              </a:extLst>
            </p:cNvPr>
            <p:cNvSpPr/>
            <p:nvPr/>
          </p:nvSpPr>
          <p:spPr bwMode="auto">
            <a:xfrm>
              <a:off x="6475528" y="135469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2" name="角丸四角形 21">
              <a:extLst>
                <a:ext uri="{FF2B5EF4-FFF2-40B4-BE49-F238E27FC236}">
                  <a16:creationId xmlns:a16="http://schemas.microsoft.com/office/drawing/2014/main" id="{742B6369-47AA-4934-9ECC-889C13410CCB}"/>
                </a:ext>
              </a:extLst>
            </p:cNvPr>
            <p:cNvSpPr/>
            <p:nvPr/>
          </p:nvSpPr>
          <p:spPr bwMode="auto">
            <a:xfrm>
              <a:off x="6547528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53" name="角丸四角形 21">
              <a:extLst>
                <a:ext uri="{FF2B5EF4-FFF2-40B4-BE49-F238E27FC236}">
                  <a16:creationId xmlns:a16="http://schemas.microsoft.com/office/drawing/2014/main" id="{E184C985-6F98-4B09-8B9D-73E3F8407FAC}"/>
                </a:ext>
              </a:extLst>
            </p:cNvPr>
            <p:cNvSpPr/>
            <p:nvPr/>
          </p:nvSpPr>
          <p:spPr bwMode="auto">
            <a:xfrm>
              <a:off x="7506714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cxnSp>
          <p:nvCxnSpPr>
            <p:cNvPr id="54" name="Gerade Verbindung mit Pfeil 42">
              <a:extLst>
                <a:ext uri="{FF2B5EF4-FFF2-40B4-BE49-F238E27FC236}">
                  <a16:creationId xmlns:a16="http://schemas.microsoft.com/office/drawing/2014/main" id="{D1C6DE32-CBA3-47E5-9444-386F7F51EFEC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>
              <a:off x="5595658" y="2076704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5" name="Gerade Verbindung mit Pfeil 42">
              <a:extLst>
                <a:ext uri="{FF2B5EF4-FFF2-40B4-BE49-F238E27FC236}">
                  <a16:creationId xmlns:a16="http://schemas.microsoft.com/office/drawing/2014/main" id="{CDBEEFDB-2E14-4666-8108-58FC6F742E09}"/>
                </a:ext>
              </a:extLst>
            </p:cNvPr>
            <p:cNvCxnSpPr>
              <a:cxnSpLocks/>
              <a:stCxn id="53" idx="3"/>
              <a:endCxn id="50" idx="1"/>
            </p:cNvCxnSpPr>
            <p:nvPr/>
          </p:nvCxnSpPr>
          <p:spPr>
            <a:xfrm flipV="1">
              <a:off x="8370714" y="1523932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1026481-280A-4F9A-89F9-DABAD87AE7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3412" y="616593"/>
              <a:ext cx="0" cy="5616434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DAE35CB-4BE7-400B-A251-EF90EBB868CD}"/>
                </a:ext>
              </a:extLst>
            </p:cNvPr>
            <p:cNvSpPr txBox="1"/>
            <p:nvPr/>
          </p:nvSpPr>
          <p:spPr>
            <a:xfrm>
              <a:off x="4982951" y="7536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58" name="角丸四角形 6">
              <a:extLst>
                <a:ext uri="{FF2B5EF4-FFF2-40B4-BE49-F238E27FC236}">
                  <a16:creationId xmlns:a16="http://schemas.microsoft.com/office/drawing/2014/main" id="{4C43BEB4-8589-44CD-AC2E-3E7157645380}"/>
                </a:ext>
              </a:extLst>
            </p:cNvPr>
            <p:cNvSpPr/>
            <p:nvPr/>
          </p:nvSpPr>
          <p:spPr bwMode="auto">
            <a:xfrm>
              <a:off x="876602" y="2372051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Directory A</a:t>
              </a:r>
            </a:p>
          </p:txBody>
        </p:sp>
        <p:sp>
          <p:nvSpPr>
            <p:cNvPr id="59" name="Down Arrow 40">
              <a:extLst>
                <a:ext uri="{FF2B5EF4-FFF2-40B4-BE49-F238E27FC236}">
                  <a16:creationId xmlns:a16="http://schemas.microsoft.com/office/drawing/2014/main" id="{4FF1BF2F-1EDD-4C32-96DA-EA1D0918A928}"/>
                </a:ext>
              </a:extLst>
            </p:cNvPr>
            <p:cNvSpPr/>
            <p:nvPr/>
          </p:nvSpPr>
          <p:spPr>
            <a:xfrm rot="3445842">
              <a:off x="3116956" y="1982556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0" name="Down Arrow 40">
              <a:extLst>
                <a:ext uri="{FF2B5EF4-FFF2-40B4-BE49-F238E27FC236}">
                  <a16:creationId xmlns:a16="http://schemas.microsoft.com/office/drawing/2014/main" id="{C6C7782B-5DA4-49DF-9D93-D009EA636ED6}"/>
                </a:ext>
              </a:extLst>
            </p:cNvPr>
            <p:cNvSpPr/>
            <p:nvPr/>
          </p:nvSpPr>
          <p:spPr>
            <a:xfrm rot="10800000">
              <a:off x="1679522" y="1695847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6563B50B-9D05-4DCB-9911-C090908EA8A1}"/>
                </a:ext>
              </a:extLst>
            </p:cNvPr>
            <p:cNvSpPr/>
            <p:nvPr/>
          </p:nvSpPr>
          <p:spPr bwMode="auto">
            <a:xfrm>
              <a:off x="3700472" y="464013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3" name="角丸四角形 21">
              <a:extLst>
                <a:ext uri="{FF2B5EF4-FFF2-40B4-BE49-F238E27FC236}">
                  <a16:creationId xmlns:a16="http://schemas.microsoft.com/office/drawing/2014/main" id="{22C77A9A-0E38-4EEA-BFA3-C0F50748A892}"/>
                </a:ext>
              </a:extLst>
            </p:cNvPr>
            <p:cNvSpPr/>
            <p:nvPr/>
          </p:nvSpPr>
          <p:spPr bwMode="auto">
            <a:xfrm>
              <a:off x="3772472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67" name="角丸四角形 21">
              <a:extLst>
                <a:ext uri="{FF2B5EF4-FFF2-40B4-BE49-F238E27FC236}">
                  <a16:creationId xmlns:a16="http://schemas.microsoft.com/office/drawing/2014/main" id="{DDE74918-9E8A-4996-8564-3B6138199F39}"/>
                </a:ext>
              </a:extLst>
            </p:cNvPr>
            <p:cNvSpPr/>
            <p:nvPr/>
          </p:nvSpPr>
          <p:spPr bwMode="auto">
            <a:xfrm>
              <a:off x="4731658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68" name="角丸四角形 6">
              <a:extLst>
                <a:ext uri="{FF2B5EF4-FFF2-40B4-BE49-F238E27FC236}">
                  <a16:creationId xmlns:a16="http://schemas.microsoft.com/office/drawing/2014/main" id="{609BA66F-8E56-42E8-8ECC-6F3080F9E46A}"/>
                </a:ext>
              </a:extLst>
            </p:cNvPr>
            <p:cNvSpPr/>
            <p:nvPr/>
          </p:nvSpPr>
          <p:spPr bwMode="auto">
            <a:xfrm>
              <a:off x="9371398" y="5124028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 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5C86D3A0-2750-49EB-879A-41DC676ECE22}"/>
                </a:ext>
              </a:extLst>
            </p:cNvPr>
            <p:cNvSpPr/>
            <p:nvPr/>
          </p:nvSpPr>
          <p:spPr bwMode="auto">
            <a:xfrm>
              <a:off x="9443398" y="5707375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336CE1C1-9842-4F14-8F3C-DDA32D787A08}"/>
                </a:ext>
              </a:extLst>
            </p:cNvPr>
            <p:cNvSpPr/>
            <p:nvPr/>
          </p:nvSpPr>
          <p:spPr bwMode="auto">
            <a:xfrm>
              <a:off x="6475528" y="464013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79713065-73C9-4296-9A52-340F5B772B82}"/>
                </a:ext>
              </a:extLst>
            </p:cNvPr>
            <p:cNvSpPr/>
            <p:nvPr/>
          </p:nvSpPr>
          <p:spPr bwMode="auto">
            <a:xfrm>
              <a:off x="6547528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72" name="角丸四角形 21">
              <a:extLst>
                <a:ext uri="{FF2B5EF4-FFF2-40B4-BE49-F238E27FC236}">
                  <a16:creationId xmlns:a16="http://schemas.microsoft.com/office/drawing/2014/main" id="{2EFF09D9-3AE4-4DD1-9AA0-AF060DA46FC6}"/>
                </a:ext>
              </a:extLst>
            </p:cNvPr>
            <p:cNvSpPr/>
            <p:nvPr/>
          </p:nvSpPr>
          <p:spPr bwMode="auto">
            <a:xfrm>
              <a:off x="7506714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cxnSp>
          <p:nvCxnSpPr>
            <p:cNvPr id="73" name="Gerade Verbindung mit Pfeil 42">
              <a:extLst>
                <a:ext uri="{FF2B5EF4-FFF2-40B4-BE49-F238E27FC236}">
                  <a16:creationId xmlns:a16="http://schemas.microsoft.com/office/drawing/2014/main" id="{4EBCB32F-C0A7-4878-98A4-AE6C2EC5EAAB}"/>
                </a:ext>
              </a:extLst>
            </p:cNvPr>
            <p:cNvCxnSpPr>
              <a:cxnSpLocks/>
              <a:stCxn id="67" idx="3"/>
              <a:endCxn id="71" idx="1"/>
            </p:cNvCxnSpPr>
            <p:nvPr/>
          </p:nvCxnSpPr>
          <p:spPr>
            <a:xfrm>
              <a:off x="5595658" y="5362140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74" name="Gerade Verbindung mit Pfeil 42">
              <a:extLst>
                <a:ext uri="{FF2B5EF4-FFF2-40B4-BE49-F238E27FC236}">
                  <a16:creationId xmlns:a16="http://schemas.microsoft.com/office/drawing/2014/main" id="{D13FCB53-59DD-441E-9C68-6A39E171E6E0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>
              <a:off x="8370714" y="5362140"/>
              <a:ext cx="1072684" cy="48923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78" name="Down Arrow 40">
              <a:extLst>
                <a:ext uri="{FF2B5EF4-FFF2-40B4-BE49-F238E27FC236}">
                  <a16:creationId xmlns:a16="http://schemas.microsoft.com/office/drawing/2014/main" id="{F7A2ACC8-00A3-4F12-8B51-C2BAB9B8C380}"/>
                </a:ext>
              </a:extLst>
            </p:cNvPr>
            <p:cNvSpPr/>
            <p:nvPr/>
          </p:nvSpPr>
          <p:spPr>
            <a:xfrm rot="18154158" flipV="1">
              <a:off x="3140824" y="3928213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9" name="Down Arrow 40">
              <a:extLst>
                <a:ext uri="{FF2B5EF4-FFF2-40B4-BE49-F238E27FC236}">
                  <a16:creationId xmlns:a16="http://schemas.microsoft.com/office/drawing/2014/main" id="{B2E5EC1F-A0E0-4291-AF96-73F08441754F}"/>
                </a:ext>
              </a:extLst>
            </p:cNvPr>
            <p:cNvSpPr/>
            <p:nvPr/>
          </p:nvSpPr>
          <p:spPr>
            <a:xfrm>
              <a:off x="1679522" y="4592732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0" name="角丸四角形 6">
              <a:extLst>
                <a:ext uri="{FF2B5EF4-FFF2-40B4-BE49-F238E27FC236}">
                  <a16:creationId xmlns:a16="http://schemas.microsoft.com/office/drawing/2014/main" id="{DE9894F8-FE03-4A79-9EEA-43BF338308F5}"/>
                </a:ext>
              </a:extLst>
            </p:cNvPr>
            <p:cNvSpPr/>
            <p:nvPr/>
          </p:nvSpPr>
          <p:spPr bwMode="auto">
            <a:xfrm>
              <a:off x="876602" y="3679220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Directory B</a:t>
              </a:r>
            </a:p>
          </p:txBody>
        </p:sp>
        <p:sp>
          <p:nvSpPr>
            <p:cNvPr id="81" name="角丸四角形 6">
              <a:extLst>
                <a:ext uri="{FF2B5EF4-FFF2-40B4-BE49-F238E27FC236}">
                  <a16:creationId xmlns:a16="http://schemas.microsoft.com/office/drawing/2014/main" id="{F0064B0E-3A9A-4E64-8C62-DFE0A0B7103B}"/>
                </a:ext>
              </a:extLst>
            </p:cNvPr>
            <p:cNvSpPr/>
            <p:nvPr/>
          </p:nvSpPr>
          <p:spPr bwMode="auto">
            <a:xfrm>
              <a:off x="876602" y="524208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B </a:t>
              </a:r>
            </a:p>
          </p:txBody>
        </p:sp>
        <p:sp>
          <p:nvSpPr>
            <p:cNvPr id="82" name="角丸四角形 21">
              <a:extLst>
                <a:ext uri="{FF2B5EF4-FFF2-40B4-BE49-F238E27FC236}">
                  <a16:creationId xmlns:a16="http://schemas.microsoft.com/office/drawing/2014/main" id="{062C5A96-12F3-410F-9A3A-80F67D673190}"/>
                </a:ext>
              </a:extLst>
            </p:cNvPr>
            <p:cNvSpPr/>
            <p:nvPr/>
          </p:nvSpPr>
          <p:spPr bwMode="auto">
            <a:xfrm>
              <a:off x="948602" y="582544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89" name="矢印: 左右 81">
              <a:extLst>
                <a:ext uri="{FF2B5EF4-FFF2-40B4-BE49-F238E27FC236}">
                  <a16:creationId xmlns:a16="http://schemas.microsoft.com/office/drawing/2014/main" id="{BF138005-A30D-47D8-A3AE-9777CF915CF7}"/>
                </a:ext>
              </a:extLst>
            </p:cNvPr>
            <p:cNvSpPr/>
            <p:nvPr/>
          </p:nvSpPr>
          <p:spPr>
            <a:xfrm rot="16200000">
              <a:off x="1611321" y="3314876"/>
              <a:ext cx="474559" cy="307777"/>
            </a:xfrm>
            <a:prstGeom prst="leftRightArrow">
              <a:avLst/>
            </a:prstGeom>
            <a:solidFill>
              <a:srgbClr val="BFBFB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メイリオ"/>
                <a:cs typeface="Noto Sans" panose="020B0502040504020204" pitchFamily="34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24538AE-013F-43A5-A3F7-6E8B05212759}"/>
                </a:ext>
              </a:extLst>
            </p:cNvPr>
            <p:cNvSpPr txBox="1"/>
            <p:nvPr/>
          </p:nvSpPr>
          <p:spPr>
            <a:xfrm>
              <a:off x="1927872" y="3270992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synchronize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1" name="角丸四角形 137">
              <a:extLst>
                <a:ext uri="{FF2B5EF4-FFF2-40B4-BE49-F238E27FC236}">
                  <a16:creationId xmlns:a16="http://schemas.microsoft.com/office/drawing/2014/main" id="{A6319216-C8F9-4DC8-BA3D-95CBD698A0B0}"/>
                </a:ext>
              </a:extLst>
            </p:cNvPr>
            <p:cNvSpPr/>
            <p:nvPr/>
          </p:nvSpPr>
          <p:spPr>
            <a:xfrm>
              <a:off x="6252359" y="623840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メイリオ"/>
                <a:cs typeface="Noto Sans" panose="020B0502040504020204" pitchFamily="34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7CA3285-FF05-4453-B57D-05702CE046ED}"/>
                </a:ext>
              </a:extLst>
            </p:cNvPr>
            <p:cNvSpPr txBox="1"/>
            <p:nvPr/>
          </p:nvSpPr>
          <p:spPr>
            <a:xfrm>
              <a:off x="10132211" y="35343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Network B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3" name="角丸四角形 137">
              <a:extLst>
                <a:ext uri="{FF2B5EF4-FFF2-40B4-BE49-F238E27FC236}">
                  <a16:creationId xmlns:a16="http://schemas.microsoft.com/office/drawing/2014/main" id="{035D1CC5-E50F-4D19-817F-AA524C271C0B}"/>
                </a:ext>
              </a:extLst>
            </p:cNvPr>
            <p:cNvSpPr/>
            <p:nvPr/>
          </p:nvSpPr>
          <p:spPr>
            <a:xfrm>
              <a:off x="6264533" y="3521706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メイリオ"/>
                <a:cs typeface="Noto Sans" panose="020B0502040504020204" pitchFamily="34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2080027-A1CB-4621-977C-76F313CC6D79}"/>
                </a:ext>
              </a:extLst>
            </p:cNvPr>
            <p:cNvSpPr txBox="1"/>
            <p:nvPr/>
          </p:nvSpPr>
          <p:spPr>
            <a:xfrm>
              <a:off x="10132211" y="2831376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Network A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66" name="Gerade Verbindung mit Pfeil 42">
              <a:extLst>
                <a:ext uri="{FF2B5EF4-FFF2-40B4-BE49-F238E27FC236}">
                  <a16:creationId xmlns:a16="http://schemas.microsoft.com/office/drawing/2014/main" id="{8D61AAF2-BA27-4257-9C59-A54AA4504A03}"/>
                </a:ext>
              </a:extLst>
            </p:cNvPr>
            <p:cNvCxnSpPr>
              <a:cxnSpLocks/>
              <a:stCxn id="82" idx="3"/>
              <a:endCxn id="63" idx="1"/>
            </p:cNvCxnSpPr>
            <p:nvPr/>
          </p:nvCxnSpPr>
          <p:spPr>
            <a:xfrm flipV="1">
              <a:off x="2748602" y="5362140"/>
              <a:ext cx="1023870" cy="60730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158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8AEC00-5C8A-4F7A-9B34-05E79F2212CA}"/>
              </a:ext>
            </a:extLst>
          </p:cNvPr>
          <p:cNvSpPr/>
          <p:nvPr/>
        </p:nvSpPr>
        <p:spPr>
          <a:xfrm>
            <a:off x="0" y="376963"/>
            <a:ext cx="12192000" cy="610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953CCEC5-DD64-4853-9460-490E92D90496}"/>
              </a:ext>
            </a:extLst>
          </p:cNvPr>
          <p:cNvGrpSpPr/>
          <p:nvPr/>
        </p:nvGrpSpPr>
        <p:grpSpPr>
          <a:xfrm>
            <a:off x="785920" y="620783"/>
            <a:ext cx="10620159" cy="5616434"/>
            <a:chOff x="785920" y="620783"/>
            <a:chExt cx="10620159" cy="5616434"/>
          </a:xfrm>
        </p:grpSpPr>
        <p:sp>
          <p:nvSpPr>
            <p:cNvPr id="44" name="角丸四角形 6">
              <a:extLst>
                <a:ext uri="{FF2B5EF4-FFF2-40B4-BE49-F238E27FC236}">
                  <a16:creationId xmlns:a16="http://schemas.microsoft.com/office/drawing/2014/main" id="{0FCDC8EA-A0FC-4C31-8F07-F75C8F3CBE30}"/>
                </a:ext>
              </a:extLst>
            </p:cNvPr>
            <p:cNvSpPr/>
            <p:nvPr/>
          </p:nvSpPr>
          <p:spPr bwMode="auto">
            <a:xfrm>
              <a:off x="3609791" y="135888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5" name="角丸四角形 21">
              <a:extLst>
                <a:ext uri="{FF2B5EF4-FFF2-40B4-BE49-F238E27FC236}">
                  <a16:creationId xmlns:a16="http://schemas.microsoft.com/office/drawing/2014/main" id="{A058AB23-EEBF-465F-B067-E45A00EA15F9}"/>
                </a:ext>
              </a:extLst>
            </p:cNvPr>
            <p:cNvSpPr/>
            <p:nvPr/>
          </p:nvSpPr>
          <p:spPr bwMode="auto">
            <a:xfrm>
              <a:off x="3681791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6" name="角丸四角形 6">
              <a:extLst>
                <a:ext uri="{FF2B5EF4-FFF2-40B4-BE49-F238E27FC236}">
                  <a16:creationId xmlns:a16="http://schemas.microsoft.com/office/drawing/2014/main" id="{D63C314A-A631-4E73-B8FF-F32632165703}"/>
                </a:ext>
              </a:extLst>
            </p:cNvPr>
            <p:cNvSpPr/>
            <p:nvPr/>
          </p:nvSpPr>
          <p:spPr bwMode="auto">
            <a:xfrm>
              <a:off x="785921" y="80077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A </a:t>
              </a: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CE134B7C-EDB9-4A77-87D0-833A6DAE0C02}"/>
                </a:ext>
              </a:extLst>
            </p:cNvPr>
            <p:cNvSpPr/>
            <p:nvPr/>
          </p:nvSpPr>
          <p:spPr bwMode="auto">
            <a:xfrm>
              <a:off x="857921" y="138412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cxnSp>
          <p:nvCxnSpPr>
            <p:cNvPr id="48" name="Gerade Verbindung mit Pfeil 42">
              <a:extLst>
                <a:ext uri="{FF2B5EF4-FFF2-40B4-BE49-F238E27FC236}">
                  <a16:creationId xmlns:a16="http://schemas.microsoft.com/office/drawing/2014/main" id="{CDBFDBA4-8499-4DAD-B3D3-915B914B7102}"/>
                </a:ext>
              </a:extLst>
            </p:cNvPr>
            <p:cNvCxnSpPr>
              <a:cxnSpLocks/>
              <a:stCxn id="47" idx="3"/>
              <a:endCxn id="45" idx="1"/>
            </p:cNvCxnSpPr>
            <p:nvPr/>
          </p:nvCxnSpPr>
          <p:spPr>
            <a:xfrm>
              <a:off x="2657921" y="1528122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9" name="角丸四角形 21">
              <a:extLst>
                <a:ext uri="{FF2B5EF4-FFF2-40B4-BE49-F238E27FC236}">
                  <a16:creationId xmlns:a16="http://schemas.microsoft.com/office/drawing/2014/main" id="{ED194DA7-04BE-4B95-96BB-FC38B3A9AE39}"/>
                </a:ext>
              </a:extLst>
            </p:cNvPr>
            <p:cNvSpPr/>
            <p:nvPr/>
          </p:nvSpPr>
          <p:spPr bwMode="auto">
            <a:xfrm>
              <a:off x="4640977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50" name="角丸四角形 6">
              <a:extLst>
                <a:ext uri="{FF2B5EF4-FFF2-40B4-BE49-F238E27FC236}">
                  <a16:creationId xmlns:a16="http://schemas.microsoft.com/office/drawing/2014/main" id="{2F1EE40B-A015-42D9-BA1F-A4CC43C3DE45}"/>
                </a:ext>
              </a:extLst>
            </p:cNvPr>
            <p:cNvSpPr/>
            <p:nvPr/>
          </p:nvSpPr>
          <p:spPr bwMode="auto">
            <a:xfrm>
              <a:off x="9280717" y="80077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 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3BC47756-EA50-4376-AAB6-5351F454939F}"/>
                </a:ext>
              </a:extLst>
            </p:cNvPr>
            <p:cNvSpPr/>
            <p:nvPr/>
          </p:nvSpPr>
          <p:spPr bwMode="auto">
            <a:xfrm>
              <a:off x="9352717" y="138412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F7ABCE3D-1E92-4BAE-9F82-7A4F50679867}"/>
                </a:ext>
              </a:extLst>
            </p:cNvPr>
            <p:cNvSpPr/>
            <p:nvPr/>
          </p:nvSpPr>
          <p:spPr bwMode="auto">
            <a:xfrm>
              <a:off x="6384847" y="135888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3" name="角丸四角形 21">
              <a:extLst>
                <a:ext uri="{FF2B5EF4-FFF2-40B4-BE49-F238E27FC236}">
                  <a16:creationId xmlns:a16="http://schemas.microsoft.com/office/drawing/2014/main" id="{A308B86C-5E7F-4395-AA34-9C3613117180}"/>
                </a:ext>
              </a:extLst>
            </p:cNvPr>
            <p:cNvSpPr/>
            <p:nvPr/>
          </p:nvSpPr>
          <p:spPr bwMode="auto">
            <a:xfrm>
              <a:off x="6456847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1D1E4731-502F-4104-9604-3B38C59110E5}"/>
                </a:ext>
              </a:extLst>
            </p:cNvPr>
            <p:cNvSpPr/>
            <p:nvPr/>
          </p:nvSpPr>
          <p:spPr bwMode="auto">
            <a:xfrm>
              <a:off x="7416033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cxnSp>
          <p:nvCxnSpPr>
            <p:cNvPr id="55" name="Gerade Verbindung mit Pfeil 42">
              <a:extLst>
                <a:ext uri="{FF2B5EF4-FFF2-40B4-BE49-F238E27FC236}">
                  <a16:creationId xmlns:a16="http://schemas.microsoft.com/office/drawing/2014/main" id="{6E0E1C7C-F84F-4F80-89D9-891FE3D45C2D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>
              <a:off x="5504977" y="2080894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6" name="Gerade Verbindung mit Pfeil 42">
              <a:extLst>
                <a:ext uri="{FF2B5EF4-FFF2-40B4-BE49-F238E27FC236}">
                  <a16:creationId xmlns:a16="http://schemas.microsoft.com/office/drawing/2014/main" id="{409B477A-3821-430B-8866-1D62EDA7D227}"/>
                </a:ext>
              </a:extLst>
            </p:cNvPr>
            <p:cNvCxnSpPr>
              <a:cxnSpLocks/>
              <a:stCxn id="54" idx="3"/>
              <a:endCxn id="51" idx="1"/>
            </p:cNvCxnSpPr>
            <p:nvPr/>
          </p:nvCxnSpPr>
          <p:spPr>
            <a:xfrm flipV="1">
              <a:off x="8280033" y="1528122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DB13631F-B576-45DA-BA12-407D0AD6AB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2731" y="620783"/>
              <a:ext cx="0" cy="5616434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A73F8AB-6059-40AC-BDBC-0C042DAEBC79}"/>
                </a:ext>
              </a:extLst>
            </p:cNvPr>
            <p:cNvSpPr txBox="1"/>
            <p:nvPr/>
          </p:nvSpPr>
          <p:spPr>
            <a:xfrm>
              <a:off x="4892270" y="75779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59" name="角丸四角形 6">
              <a:extLst>
                <a:ext uri="{FF2B5EF4-FFF2-40B4-BE49-F238E27FC236}">
                  <a16:creationId xmlns:a16="http://schemas.microsoft.com/office/drawing/2014/main" id="{640705BB-16B5-47F4-8CB9-91BA967FB1E6}"/>
                </a:ext>
              </a:extLst>
            </p:cNvPr>
            <p:cNvSpPr/>
            <p:nvPr/>
          </p:nvSpPr>
          <p:spPr bwMode="auto">
            <a:xfrm>
              <a:off x="785921" y="2376241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Directory A</a:t>
              </a:r>
            </a:p>
          </p:txBody>
        </p:sp>
        <p:sp>
          <p:nvSpPr>
            <p:cNvPr id="60" name="Down Arrow 40">
              <a:extLst>
                <a:ext uri="{FF2B5EF4-FFF2-40B4-BE49-F238E27FC236}">
                  <a16:creationId xmlns:a16="http://schemas.microsoft.com/office/drawing/2014/main" id="{67E4A8E0-E99D-43C9-88D4-7A5AD3161EA8}"/>
                </a:ext>
              </a:extLst>
            </p:cNvPr>
            <p:cNvSpPr/>
            <p:nvPr/>
          </p:nvSpPr>
          <p:spPr>
            <a:xfrm rot="3445842">
              <a:off x="3026275" y="1986746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1" name="Down Arrow 40">
              <a:extLst>
                <a:ext uri="{FF2B5EF4-FFF2-40B4-BE49-F238E27FC236}">
                  <a16:creationId xmlns:a16="http://schemas.microsoft.com/office/drawing/2014/main" id="{709BAC63-08BD-49B5-B20F-4C422996B336}"/>
                </a:ext>
              </a:extLst>
            </p:cNvPr>
            <p:cNvSpPr/>
            <p:nvPr/>
          </p:nvSpPr>
          <p:spPr>
            <a:xfrm rot="10800000">
              <a:off x="1588841" y="1700037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6D524E53-F2B0-4EC9-B762-567729D83E69}"/>
                </a:ext>
              </a:extLst>
            </p:cNvPr>
            <p:cNvSpPr/>
            <p:nvPr/>
          </p:nvSpPr>
          <p:spPr bwMode="auto">
            <a:xfrm>
              <a:off x="3609791" y="464432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3" name="角丸四角形 21">
              <a:extLst>
                <a:ext uri="{FF2B5EF4-FFF2-40B4-BE49-F238E27FC236}">
                  <a16:creationId xmlns:a16="http://schemas.microsoft.com/office/drawing/2014/main" id="{09C3A81E-FAB0-42D4-BA0A-A86BA1BAE29E}"/>
                </a:ext>
              </a:extLst>
            </p:cNvPr>
            <p:cNvSpPr/>
            <p:nvPr/>
          </p:nvSpPr>
          <p:spPr bwMode="auto">
            <a:xfrm>
              <a:off x="3681791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66" name="角丸四角形 21">
              <a:extLst>
                <a:ext uri="{FF2B5EF4-FFF2-40B4-BE49-F238E27FC236}">
                  <a16:creationId xmlns:a16="http://schemas.microsoft.com/office/drawing/2014/main" id="{8BFF4042-70E0-4890-9584-9CECDDF9E471}"/>
                </a:ext>
              </a:extLst>
            </p:cNvPr>
            <p:cNvSpPr/>
            <p:nvPr/>
          </p:nvSpPr>
          <p:spPr bwMode="auto">
            <a:xfrm>
              <a:off x="4640977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67" name="角丸四角形 6">
              <a:extLst>
                <a:ext uri="{FF2B5EF4-FFF2-40B4-BE49-F238E27FC236}">
                  <a16:creationId xmlns:a16="http://schemas.microsoft.com/office/drawing/2014/main" id="{46679452-7761-43CE-A0BF-82B410F3833F}"/>
                </a:ext>
              </a:extLst>
            </p:cNvPr>
            <p:cNvSpPr/>
            <p:nvPr/>
          </p:nvSpPr>
          <p:spPr bwMode="auto">
            <a:xfrm>
              <a:off x="9280717" y="5128218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 </a:t>
              </a:r>
            </a:p>
          </p:txBody>
        </p:sp>
        <p:sp>
          <p:nvSpPr>
            <p:cNvPr id="68" name="角丸四角形 21">
              <a:extLst>
                <a:ext uri="{FF2B5EF4-FFF2-40B4-BE49-F238E27FC236}">
                  <a16:creationId xmlns:a16="http://schemas.microsoft.com/office/drawing/2014/main" id="{9DE815F3-48E5-442C-8E59-044CDF06C13A}"/>
                </a:ext>
              </a:extLst>
            </p:cNvPr>
            <p:cNvSpPr/>
            <p:nvPr/>
          </p:nvSpPr>
          <p:spPr bwMode="auto">
            <a:xfrm>
              <a:off x="9352717" y="5711565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</a:p>
          </p:txBody>
        </p:sp>
        <p:sp>
          <p:nvSpPr>
            <p:cNvPr id="69" name="角丸四角形 6">
              <a:extLst>
                <a:ext uri="{FF2B5EF4-FFF2-40B4-BE49-F238E27FC236}">
                  <a16:creationId xmlns:a16="http://schemas.microsoft.com/office/drawing/2014/main" id="{FA3A685C-3490-4B5B-A72D-D8CD1D2253E1}"/>
                </a:ext>
              </a:extLst>
            </p:cNvPr>
            <p:cNvSpPr/>
            <p:nvPr/>
          </p:nvSpPr>
          <p:spPr bwMode="auto">
            <a:xfrm>
              <a:off x="6384847" y="464432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b="1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0" name="角丸四角形 21">
              <a:extLst>
                <a:ext uri="{FF2B5EF4-FFF2-40B4-BE49-F238E27FC236}">
                  <a16:creationId xmlns:a16="http://schemas.microsoft.com/office/drawing/2014/main" id="{72553DED-BE14-41AA-998B-8DD2455DC4B7}"/>
                </a:ext>
              </a:extLst>
            </p:cNvPr>
            <p:cNvSpPr/>
            <p:nvPr/>
          </p:nvSpPr>
          <p:spPr bwMode="auto">
            <a:xfrm>
              <a:off x="6456847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6D7FDAE1-8199-4199-8A4A-45F719EF5D74}"/>
                </a:ext>
              </a:extLst>
            </p:cNvPr>
            <p:cNvSpPr/>
            <p:nvPr/>
          </p:nvSpPr>
          <p:spPr bwMode="auto">
            <a:xfrm>
              <a:off x="7416033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2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cxnSp>
          <p:nvCxnSpPr>
            <p:cNvPr id="72" name="Gerade Verbindung mit Pfeil 42">
              <a:extLst>
                <a:ext uri="{FF2B5EF4-FFF2-40B4-BE49-F238E27FC236}">
                  <a16:creationId xmlns:a16="http://schemas.microsoft.com/office/drawing/2014/main" id="{F67D5B0F-85E2-440C-A06D-44BD66D8AAB8}"/>
                </a:ext>
              </a:extLst>
            </p:cNvPr>
            <p:cNvCxnSpPr>
              <a:cxnSpLocks/>
              <a:stCxn id="66" idx="3"/>
              <a:endCxn id="70" idx="1"/>
            </p:cNvCxnSpPr>
            <p:nvPr/>
          </p:nvCxnSpPr>
          <p:spPr>
            <a:xfrm>
              <a:off x="5504977" y="5366330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73" name="Gerade Verbindung mit Pfeil 42">
              <a:extLst>
                <a:ext uri="{FF2B5EF4-FFF2-40B4-BE49-F238E27FC236}">
                  <a16:creationId xmlns:a16="http://schemas.microsoft.com/office/drawing/2014/main" id="{F20FE9E5-CB38-4ED2-A787-F700CD2F515C}"/>
                </a:ext>
              </a:extLst>
            </p:cNvPr>
            <p:cNvCxnSpPr>
              <a:cxnSpLocks/>
              <a:stCxn id="71" idx="3"/>
              <a:endCxn id="68" idx="1"/>
            </p:cNvCxnSpPr>
            <p:nvPr/>
          </p:nvCxnSpPr>
          <p:spPr>
            <a:xfrm>
              <a:off x="8280033" y="5366330"/>
              <a:ext cx="1072684" cy="48923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74" name="Down Arrow 40">
              <a:extLst>
                <a:ext uri="{FF2B5EF4-FFF2-40B4-BE49-F238E27FC236}">
                  <a16:creationId xmlns:a16="http://schemas.microsoft.com/office/drawing/2014/main" id="{5BA1B81A-C3AA-47B8-B6C2-E783997ECF70}"/>
                </a:ext>
              </a:extLst>
            </p:cNvPr>
            <p:cNvSpPr/>
            <p:nvPr/>
          </p:nvSpPr>
          <p:spPr>
            <a:xfrm rot="18154158" flipV="1">
              <a:off x="3050143" y="3932403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5" name="Down Arrow 40">
              <a:extLst>
                <a:ext uri="{FF2B5EF4-FFF2-40B4-BE49-F238E27FC236}">
                  <a16:creationId xmlns:a16="http://schemas.microsoft.com/office/drawing/2014/main" id="{C44DB2E0-B5E6-4A90-8260-685C483CE61D}"/>
                </a:ext>
              </a:extLst>
            </p:cNvPr>
            <p:cNvSpPr/>
            <p:nvPr/>
          </p:nvSpPr>
          <p:spPr>
            <a:xfrm>
              <a:off x="1588841" y="4596922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角丸四角形 6">
              <a:extLst>
                <a:ext uri="{FF2B5EF4-FFF2-40B4-BE49-F238E27FC236}">
                  <a16:creationId xmlns:a16="http://schemas.microsoft.com/office/drawing/2014/main" id="{A2320C1E-B21F-48A1-B3C9-C68025565C0C}"/>
                </a:ext>
              </a:extLst>
            </p:cNvPr>
            <p:cNvSpPr/>
            <p:nvPr/>
          </p:nvSpPr>
          <p:spPr bwMode="auto">
            <a:xfrm>
              <a:off x="785920" y="3685046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Directory B</a:t>
              </a:r>
            </a:p>
          </p:txBody>
        </p:sp>
        <p:sp>
          <p:nvSpPr>
            <p:cNvPr id="77" name="角丸四角形 6">
              <a:extLst>
                <a:ext uri="{FF2B5EF4-FFF2-40B4-BE49-F238E27FC236}">
                  <a16:creationId xmlns:a16="http://schemas.microsoft.com/office/drawing/2014/main" id="{07BDCE4E-B107-47B8-865A-6A39AC56F4BF}"/>
                </a:ext>
              </a:extLst>
            </p:cNvPr>
            <p:cNvSpPr/>
            <p:nvPr/>
          </p:nvSpPr>
          <p:spPr bwMode="auto">
            <a:xfrm>
              <a:off x="785921" y="524627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 B </a:t>
              </a:r>
            </a:p>
          </p:txBody>
        </p:sp>
        <p:sp>
          <p:nvSpPr>
            <p:cNvPr id="78" name="角丸四角形 21">
              <a:extLst>
                <a:ext uri="{FF2B5EF4-FFF2-40B4-BE49-F238E27FC236}">
                  <a16:creationId xmlns:a16="http://schemas.microsoft.com/office/drawing/2014/main" id="{7ECB3E0B-380E-446D-96E9-0FED4116DD03}"/>
                </a:ext>
              </a:extLst>
            </p:cNvPr>
            <p:cNvSpPr/>
            <p:nvPr/>
          </p:nvSpPr>
          <p:spPr bwMode="auto">
            <a:xfrm>
              <a:off x="857921" y="582963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558ED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</a:p>
          </p:txBody>
        </p:sp>
        <p:sp>
          <p:nvSpPr>
            <p:cNvPr id="81" name="角丸四角形 137">
              <a:extLst>
                <a:ext uri="{FF2B5EF4-FFF2-40B4-BE49-F238E27FC236}">
                  <a16:creationId xmlns:a16="http://schemas.microsoft.com/office/drawing/2014/main" id="{A99407C9-AF6A-4DB1-A461-0180A416F9C7}"/>
                </a:ext>
              </a:extLst>
            </p:cNvPr>
            <p:cNvSpPr/>
            <p:nvPr/>
          </p:nvSpPr>
          <p:spPr>
            <a:xfrm>
              <a:off x="6161678" y="628030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メイリオ"/>
                <a:cs typeface="Noto Sans" panose="020B0502040504020204" pitchFamily="34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DC7B5EB-1EB0-4A5D-85A4-736E27321DD6}"/>
                </a:ext>
              </a:extLst>
            </p:cNvPr>
            <p:cNvSpPr txBox="1"/>
            <p:nvPr/>
          </p:nvSpPr>
          <p:spPr>
            <a:xfrm>
              <a:off x="10041530" y="353854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Network B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83" name="角丸四角形 137">
              <a:extLst>
                <a:ext uri="{FF2B5EF4-FFF2-40B4-BE49-F238E27FC236}">
                  <a16:creationId xmlns:a16="http://schemas.microsoft.com/office/drawing/2014/main" id="{DE574A67-8337-46D6-AAB2-9BBAEB9331BF}"/>
                </a:ext>
              </a:extLst>
            </p:cNvPr>
            <p:cNvSpPr/>
            <p:nvPr/>
          </p:nvSpPr>
          <p:spPr>
            <a:xfrm>
              <a:off x="6173852" y="3525896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メイリオ"/>
                <a:cs typeface="Noto Sans" panose="020B0502040504020204" pitchFamily="34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2D8989F-DE19-49A3-AF4A-B97EE56F5FD1}"/>
                </a:ext>
              </a:extLst>
            </p:cNvPr>
            <p:cNvSpPr txBox="1"/>
            <p:nvPr/>
          </p:nvSpPr>
          <p:spPr>
            <a:xfrm>
              <a:off x="10041530" y="2835566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Network A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85" name="Gerade Verbindung mit Pfeil 42">
              <a:extLst>
                <a:ext uri="{FF2B5EF4-FFF2-40B4-BE49-F238E27FC236}">
                  <a16:creationId xmlns:a16="http://schemas.microsoft.com/office/drawing/2014/main" id="{39C4F354-67FB-4EAE-B9D7-2CCA4E49424A}"/>
                </a:ext>
              </a:extLst>
            </p:cNvPr>
            <p:cNvCxnSpPr>
              <a:cxnSpLocks/>
              <a:stCxn id="78" idx="3"/>
              <a:endCxn id="63" idx="1"/>
            </p:cNvCxnSpPr>
            <p:nvPr/>
          </p:nvCxnSpPr>
          <p:spPr>
            <a:xfrm flipV="1">
              <a:off x="2657921" y="5366330"/>
              <a:ext cx="1023870" cy="60730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86" name="Gerade Verbindung mit Pfeil 42">
              <a:extLst>
                <a:ext uri="{FF2B5EF4-FFF2-40B4-BE49-F238E27FC236}">
                  <a16:creationId xmlns:a16="http://schemas.microsoft.com/office/drawing/2014/main" id="{47EBDF93-0DB8-4F57-9795-8F9A81729997}"/>
                </a:ext>
              </a:extLst>
            </p:cNvPr>
            <p:cNvCxnSpPr>
              <a:cxnSpLocks/>
              <a:stCxn id="44" idx="2"/>
              <a:endCxn id="62" idx="0"/>
            </p:cNvCxnSpPr>
            <p:nvPr/>
          </p:nvCxnSpPr>
          <p:spPr>
            <a:xfrm>
              <a:off x="4581791" y="2222886"/>
              <a:ext cx="0" cy="2421436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CA743249-24DE-43FD-B524-4C759F6EE2C1}"/>
                </a:ext>
              </a:extLst>
            </p:cNvPr>
            <p:cNvSpPr txBox="1"/>
            <p:nvPr/>
          </p:nvSpPr>
          <p:spPr>
            <a:xfrm>
              <a:off x="4568409" y="3195491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synchronize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Meiryo UI" panose="020B0604030504040204" pitchFamily="50" charset="-128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3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195</Words>
  <Application>Microsoft Macintosh PowerPoint</Application>
  <PresentationFormat>Widescreen</PresentationFormat>
  <Paragraphs>149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Noto Sans</vt:lpstr>
      <vt:lpstr>Calibri</vt:lpstr>
      <vt:lpstr>メイリオ</vt:lpstr>
      <vt:lpstr>Arial</vt:lpstr>
      <vt:lpstr>Meiryo UI</vt:lpstr>
      <vt:lpstr>游ゴシック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Michael Lagally</cp:lastModifiedBy>
  <cp:revision>16</cp:revision>
  <dcterms:created xsi:type="dcterms:W3CDTF">2019-04-22T00:12:37Z</dcterms:created>
  <dcterms:modified xsi:type="dcterms:W3CDTF">2019-06-13T08:57:55Z</dcterms:modified>
</cp:coreProperties>
</file>