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311" r:id="rId3"/>
    <p:sldId id="312" r:id="rId4"/>
    <p:sldId id="313" r:id="rId5"/>
    <p:sldId id="314" r:id="rId6"/>
    <p:sldId id="315" r:id="rId7"/>
    <p:sldId id="317" r:id="rId8"/>
    <p:sldId id="320" r:id="rId9"/>
    <p:sldId id="318" r:id="rId10"/>
    <p:sldId id="321" r:id="rId11"/>
    <p:sldId id="319" r:id="rId12"/>
    <p:sldId id="294" r:id="rId13"/>
    <p:sldId id="256" r:id="rId14"/>
    <p:sldId id="282" r:id="rId15"/>
    <p:sldId id="292" r:id="rId16"/>
    <p:sldId id="283" r:id="rId17"/>
    <p:sldId id="284" r:id="rId18"/>
    <p:sldId id="285" r:id="rId19"/>
    <p:sldId id="286" r:id="rId20"/>
    <p:sldId id="287" r:id="rId21"/>
    <p:sldId id="289" r:id="rId22"/>
    <p:sldId id="265" r:id="rId23"/>
    <p:sldId id="263" r:id="rId24"/>
    <p:sldId id="264" r:id="rId25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806" autoAdjust="0"/>
  </p:normalViewPr>
  <p:slideViewPr>
    <p:cSldViewPr>
      <p:cViewPr varScale="1">
        <p:scale>
          <a:sx n="106" d="100"/>
          <a:sy n="106" d="100"/>
        </p:scale>
        <p:origin x="2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0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0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00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76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1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7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9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03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94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4896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87673"/>
            <a:ext cx="1954972" cy="1273487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50699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95437" y="3176428"/>
            <a:ext cx="1851820" cy="1170670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88600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695555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C8B4FD-365E-E942-B0B9-374BB36CB8E7}"/>
              </a:ext>
            </a:extLst>
          </p:cNvPr>
          <p:cNvGrpSpPr/>
          <p:nvPr/>
        </p:nvGrpSpPr>
        <p:grpSpPr>
          <a:xfrm>
            <a:off x="107504" y="862719"/>
            <a:ext cx="8928992" cy="5975260"/>
            <a:chOff x="-252536" y="332656"/>
            <a:chExt cx="9721080" cy="6505323"/>
          </a:xfrm>
        </p:grpSpPr>
        <p:sp>
          <p:nvSpPr>
            <p:cNvPr id="122" name="Rectangle 6"/>
            <p:cNvSpPr/>
            <p:nvPr/>
          </p:nvSpPr>
          <p:spPr>
            <a:xfrm>
              <a:off x="1691680" y="4095546"/>
              <a:ext cx="7776864" cy="2573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3" name="Textfeld 162"/>
            <p:cNvSpPr txBox="1"/>
            <p:nvPr/>
          </p:nvSpPr>
          <p:spPr>
            <a:xfrm>
              <a:off x="3356446" y="5157192"/>
              <a:ext cx="1428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Direct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Thing-to-Thing</a:t>
              </a:r>
            </a:p>
            <a:p>
              <a:pPr algn="ctr"/>
              <a:r>
                <a:rPr lang="en-US" sz="1400" b="1" dirty="0">
                  <a:latin typeface="+mj-lt"/>
                </a:rPr>
                <a:t>Interaction</a:t>
              </a:r>
            </a:p>
          </p:txBody>
        </p:sp>
        <p:sp>
          <p:nvSpPr>
            <p:cNvPr id="18" name="角丸四角形 6"/>
            <p:cNvSpPr/>
            <p:nvPr/>
          </p:nvSpPr>
          <p:spPr bwMode="auto">
            <a:xfrm>
              <a:off x="8029682" y="4517447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grpSp>
          <p:nvGrpSpPr>
            <p:cNvPr id="20" name="Group 60"/>
            <p:cNvGrpSpPr/>
            <p:nvPr/>
          </p:nvGrpSpPr>
          <p:grpSpPr>
            <a:xfrm>
              <a:off x="8028384" y="4216907"/>
              <a:ext cx="323256" cy="323256"/>
              <a:chOff x="6235706" y="4922175"/>
              <a:chExt cx="268034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21" name="Textfeld 126"/>
            <p:cNvSpPr txBox="1"/>
            <p:nvPr/>
          </p:nvSpPr>
          <p:spPr>
            <a:xfrm>
              <a:off x="6355824" y="515719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Complement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Existing Devices</a:t>
              </a:r>
            </a:p>
          </p:txBody>
        </p:sp>
        <p:sp>
          <p:nvSpPr>
            <p:cNvPr id="22" name="Textfeld 126"/>
            <p:cNvSpPr txBox="1"/>
            <p:nvPr/>
          </p:nvSpPr>
          <p:spPr>
            <a:xfrm>
              <a:off x="8518578" y="4727938"/>
              <a:ext cx="277837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j-lt"/>
                </a:rPr>
                <a:t>+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731774" y="5127722"/>
              <a:ext cx="490751" cy="2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>
                  <a:latin typeface="+mj-lt"/>
                  <a:cs typeface="Arial" panose="020B0604020202020204" pitchFamily="34" charset="0"/>
                </a:rPr>
                <a:t>Thing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500290" y="5099062"/>
              <a:ext cx="352881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+mj-lt"/>
                  <a:sym typeface="Symbol"/>
                </a:rPr>
                <a:t></a:t>
              </a:r>
              <a:endParaRPr lang="en-US" sz="1100" b="1">
                <a:latin typeface="+mj-lt"/>
              </a:endParaRPr>
            </a:p>
          </p:txBody>
        </p:sp>
        <p:sp>
          <p:nvSpPr>
            <p:cNvPr id="25" name="Left-Right Arrow 70"/>
            <p:cNvSpPr/>
            <p:nvPr/>
          </p:nvSpPr>
          <p:spPr>
            <a:xfrm>
              <a:off x="6255452" y="476773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4948666" y="4195977"/>
              <a:ext cx="324321" cy="324321"/>
              <a:chOff x="6235706" y="4922175"/>
              <a:chExt cx="268034" cy="268034"/>
            </a:xfrm>
          </p:grpSpPr>
          <p:sp>
            <p:nvSpPr>
              <p:cNvPr id="3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5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6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7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8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9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pic>
          <p:nvPicPr>
            <p:cNvPr id="44" name="図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02" y="5877272"/>
              <a:ext cx="1469410" cy="739953"/>
            </a:xfrm>
            <a:prstGeom prst="rect">
              <a:avLst/>
            </a:prstGeom>
          </p:spPr>
        </p:pic>
        <p:grpSp>
          <p:nvGrpSpPr>
            <p:cNvPr id="45" name="Gruppieren 145"/>
            <p:cNvGrpSpPr/>
            <p:nvPr/>
          </p:nvGrpSpPr>
          <p:grpSpPr>
            <a:xfrm>
              <a:off x="5573984" y="544034"/>
              <a:ext cx="3096344" cy="4483260"/>
              <a:chOff x="5369713" y="1424798"/>
              <a:chExt cx="3096344" cy="4483260"/>
            </a:xfrm>
          </p:grpSpPr>
          <p:grpSp>
            <p:nvGrpSpPr>
              <p:cNvPr id="46" name="Group 8"/>
              <p:cNvGrpSpPr/>
              <p:nvPr/>
            </p:nvGrpSpPr>
            <p:grpSpPr>
              <a:xfrm>
                <a:off x="5369713" y="1424798"/>
                <a:ext cx="3096344" cy="2860068"/>
                <a:chOff x="5724128" y="404664"/>
                <a:chExt cx="2304256" cy="22322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4" name="Rectangle 6"/>
                <p:cNvSpPr/>
                <p:nvPr/>
              </p:nvSpPr>
              <p:spPr>
                <a:xfrm>
                  <a:off x="6077378" y="1439094"/>
                  <a:ext cx="1597756" cy="119781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75" name="Isosceles Triangle 7"/>
                <p:cNvSpPr/>
                <p:nvPr/>
              </p:nvSpPr>
              <p:spPr>
                <a:xfrm>
                  <a:off x="5724128" y="404664"/>
                  <a:ext cx="2304256" cy="103443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47" name="Textfeld 181"/>
              <p:cNvSpPr txBox="1"/>
              <p:nvPr/>
            </p:nvSpPr>
            <p:spPr>
              <a:xfrm>
                <a:off x="6373284" y="1740059"/>
                <a:ext cx="1089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Gateway</a:t>
                </a:r>
              </a:p>
            </p:txBody>
          </p:sp>
          <p:sp>
            <p:nvSpPr>
              <p:cNvPr id="48" name="Left-Right Arrow 71"/>
              <p:cNvSpPr/>
              <p:nvPr/>
            </p:nvSpPr>
            <p:spPr>
              <a:xfrm rot="16200000">
                <a:off x="6041848" y="4747325"/>
                <a:ext cx="1752080" cy="569385"/>
              </a:xfrm>
              <a:prstGeom prst="leftRightArrow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grpSp>
            <p:nvGrpSpPr>
              <p:cNvPr id="51" name="Group 42"/>
              <p:cNvGrpSpPr/>
              <p:nvPr/>
            </p:nvGrpSpPr>
            <p:grpSpPr>
              <a:xfrm>
                <a:off x="5962118" y="3212976"/>
                <a:ext cx="324321" cy="324321"/>
                <a:chOff x="6235706" y="4922175"/>
                <a:chExt cx="268034" cy="268034"/>
              </a:xfrm>
            </p:grpSpPr>
            <p:sp>
              <p:nvSpPr>
                <p:cNvPr id="68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9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70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8" name="Group 42"/>
              <p:cNvGrpSpPr/>
              <p:nvPr/>
            </p:nvGrpSpPr>
            <p:grpSpPr>
              <a:xfrm>
                <a:off x="5952357" y="2667492"/>
                <a:ext cx="324321" cy="324321"/>
                <a:chOff x="6235706" y="4922175"/>
                <a:chExt cx="268034" cy="268034"/>
              </a:xfrm>
            </p:grpSpPr>
            <p:sp>
              <p:nvSpPr>
                <p:cNvPr id="62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3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64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 bwMode="auto">
              <a:xfrm flipH="1">
                <a:off x="6286439" y="3302976"/>
                <a:ext cx="176640" cy="9000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Gerade Verbindung mit Pfeil 59"/>
              <p:cNvCxnSpPr>
                <a:cxnSpLocks/>
                <a:endCxn id="62" idx="3"/>
              </p:cNvCxnSpPr>
              <p:nvPr/>
            </p:nvCxnSpPr>
            <p:spPr bwMode="auto">
              <a:xfrm flipH="1" flipV="1">
                <a:off x="6276678" y="2829653"/>
                <a:ext cx="186401" cy="50297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1" name="図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472" y="2056041"/>
                <a:ext cx="1193968" cy="477587"/>
              </a:xfrm>
              <a:prstGeom prst="rect">
                <a:avLst/>
              </a:prstGeom>
            </p:spPr>
          </p:pic>
        </p:grpSp>
        <p:grpSp>
          <p:nvGrpSpPr>
            <p:cNvPr id="77" name="Group 1"/>
            <p:cNvGrpSpPr/>
            <p:nvPr/>
          </p:nvGrpSpPr>
          <p:grpSpPr>
            <a:xfrm>
              <a:off x="435411" y="332656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5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6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7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</p:grpSp>
        <p:sp>
          <p:nvSpPr>
            <p:cNvPr id="78" name="Left-Right Arrow 71"/>
            <p:cNvSpPr/>
            <p:nvPr/>
          </p:nvSpPr>
          <p:spPr>
            <a:xfrm rot="16200000">
              <a:off x="1821589" y="3258394"/>
              <a:ext cx="145014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79" name="Left-Right Arrow 73"/>
            <p:cNvSpPr/>
            <p:nvPr/>
          </p:nvSpPr>
          <p:spPr>
            <a:xfrm>
              <a:off x="3563888" y="2132856"/>
              <a:ext cx="244827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80" name="Textfeld 181"/>
            <p:cNvSpPr txBox="1"/>
            <p:nvPr/>
          </p:nvSpPr>
          <p:spPr>
            <a:xfrm>
              <a:off x="1721888" y="65755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Cloud</a:t>
              </a:r>
            </a:p>
          </p:txBody>
        </p:sp>
        <p:grpSp>
          <p:nvGrpSpPr>
            <p:cNvPr id="83" name="Group 42"/>
            <p:cNvGrpSpPr/>
            <p:nvPr/>
          </p:nvGrpSpPr>
          <p:grpSpPr>
            <a:xfrm>
              <a:off x="1629433" y="1879250"/>
              <a:ext cx="324321" cy="324321"/>
              <a:chOff x="6235706" y="4922175"/>
              <a:chExt cx="268034" cy="268034"/>
            </a:xfrm>
          </p:grpSpPr>
          <p:sp>
            <p:nvSpPr>
              <p:cNvPr id="9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42"/>
            <p:cNvGrpSpPr/>
            <p:nvPr/>
          </p:nvGrpSpPr>
          <p:grpSpPr>
            <a:xfrm>
              <a:off x="1619672" y="1333766"/>
              <a:ext cx="324321" cy="324321"/>
              <a:chOff x="6235706" y="4922175"/>
              <a:chExt cx="268034" cy="268034"/>
            </a:xfrm>
          </p:grpSpPr>
          <p:sp>
            <p:nvSpPr>
              <p:cNvPr id="9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1" name="Gerade Verbindung mit Pfeil 90"/>
            <p:cNvCxnSpPr>
              <a:cxnSpLocks/>
            </p:cNvCxnSpPr>
            <p:nvPr/>
          </p:nvCxnSpPr>
          <p:spPr bwMode="auto">
            <a:xfrm flipH="1">
              <a:off x="1953754" y="196925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cxnSpLocks/>
              <a:endCxn id="93" idx="3"/>
            </p:cNvCxnSpPr>
            <p:nvPr/>
          </p:nvCxnSpPr>
          <p:spPr bwMode="auto">
            <a:xfrm flipH="1" flipV="1">
              <a:off x="1943993" y="149592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1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879" y="2543082"/>
              <a:ext cx="510204" cy="743617"/>
            </a:xfrm>
            <a:prstGeom prst="rect">
              <a:avLst/>
            </a:prstGeom>
          </p:spPr>
        </p:pic>
        <p:sp>
          <p:nvSpPr>
            <p:cNvPr id="112" name="Textfeld 163"/>
            <p:cNvSpPr txBox="1"/>
            <p:nvPr/>
          </p:nvSpPr>
          <p:spPr>
            <a:xfrm>
              <a:off x="-252536" y="4609764"/>
              <a:ext cx="1564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Seamless</a:t>
              </a:r>
            </a:p>
            <a:p>
              <a:r>
                <a:rPr lang="en-US" sz="1400" b="1" dirty="0">
                  <a:latin typeface="+mj-lt"/>
                </a:rPr>
                <a:t>Web Integration</a:t>
              </a:r>
            </a:p>
          </p:txBody>
        </p:sp>
        <p:sp>
          <p:nvSpPr>
            <p:cNvPr id="117" name="Left-Right Arrow 70"/>
            <p:cNvSpPr/>
            <p:nvPr/>
          </p:nvSpPr>
          <p:spPr>
            <a:xfrm rot="2700000">
              <a:off x="940293" y="4132929"/>
              <a:ext cx="104455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18900000">
              <a:off x="941554" y="2974375"/>
              <a:ext cx="114021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20" name="Textfeld 162"/>
            <p:cNvSpPr txBox="1"/>
            <p:nvPr/>
          </p:nvSpPr>
          <p:spPr>
            <a:xfrm>
              <a:off x="3995936" y="2679247"/>
              <a:ext cx="1915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Remote Access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and Synchronization</a:t>
              </a:r>
            </a:p>
          </p:txBody>
        </p:sp>
        <p:sp>
          <p:nvSpPr>
            <p:cNvPr id="121" name="Textfeld 162"/>
            <p:cNvSpPr txBox="1"/>
            <p:nvPr/>
          </p:nvSpPr>
          <p:spPr>
            <a:xfrm>
              <a:off x="7397776" y="3447288"/>
              <a:ext cx="1494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Integration and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Orchestration</a:t>
              </a:r>
            </a:p>
          </p:txBody>
        </p:sp>
        <p:sp>
          <p:nvSpPr>
            <p:cNvPr id="124" name="Left-Right Arrow 70"/>
            <p:cNvSpPr/>
            <p:nvPr/>
          </p:nvSpPr>
          <p:spPr>
            <a:xfrm>
              <a:off x="3203848" y="474888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pic>
          <p:nvPicPr>
            <p:cNvPr id="13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12360" y="4748880"/>
              <a:ext cx="100811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F4A2F0-F524-0E44-B7F0-753DA5B8FFC6}"/>
                </a:ext>
              </a:extLst>
            </p:cNvPr>
            <p:cNvGrpSpPr/>
            <p:nvPr/>
          </p:nvGrpSpPr>
          <p:grpSpPr>
            <a:xfrm>
              <a:off x="2128109" y="1350169"/>
              <a:ext cx="1292399" cy="1358751"/>
              <a:chOff x="2123728" y="1196751"/>
              <a:chExt cx="5112568" cy="3431059"/>
            </a:xfrm>
          </p:grpSpPr>
          <p:sp>
            <p:nvSpPr>
              <p:cNvPr id="123" name="角丸四角形 6">
                <a:extLst>
                  <a:ext uri="{FF2B5EF4-FFF2-40B4-BE49-F238E27FC236}">
                    <a16:creationId xmlns:a16="http://schemas.microsoft.com/office/drawing/2014/main" id="{2899ADC7-2801-384A-8EBA-3552087A3B2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25" name="角丸四角形 21">
                <a:extLst>
                  <a:ext uri="{FF2B5EF4-FFF2-40B4-BE49-F238E27FC236}">
                    <a16:creationId xmlns:a16="http://schemas.microsoft.com/office/drawing/2014/main" id="{973319BE-2675-C946-BF86-8EB822FB9E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26" name="角丸四角形 21">
                <a:extLst>
                  <a:ext uri="{FF2B5EF4-FFF2-40B4-BE49-F238E27FC236}">
                    <a16:creationId xmlns:a16="http://schemas.microsoft.com/office/drawing/2014/main" id="{18B50391-17D6-C645-8F85-0E3A949524F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27" name="角丸四角形 21">
                <a:extLst>
                  <a:ext uri="{FF2B5EF4-FFF2-40B4-BE49-F238E27FC236}">
                    <a16:creationId xmlns:a16="http://schemas.microsoft.com/office/drawing/2014/main" id="{D7BBEBD1-407C-4B4C-BBA8-72AB5088FA85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28" name="角丸四角形 21">
                <a:extLst>
                  <a:ext uri="{FF2B5EF4-FFF2-40B4-BE49-F238E27FC236}">
                    <a16:creationId xmlns:a16="http://schemas.microsoft.com/office/drawing/2014/main" id="{16A39CBA-EB30-FC44-A68F-207E224A6C5A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63C1EDA-0ECD-BF47-8989-738A8C961DD8}"/>
                </a:ext>
              </a:extLst>
            </p:cNvPr>
            <p:cNvGrpSpPr/>
            <p:nvPr/>
          </p:nvGrpSpPr>
          <p:grpSpPr>
            <a:xfrm>
              <a:off x="6650650" y="1858672"/>
              <a:ext cx="1292399" cy="1358751"/>
              <a:chOff x="2123728" y="1196751"/>
              <a:chExt cx="5112568" cy="3431059"/>
            </a:xfrm>
          </p:grpSpPr>
          <p:sp>
            <p:nvSpPr>
              <p:cNvPr id="130" name="角丸四角形 6">
                <a:extLst>
                  <a:ext uri="{FF2B5EF4-FFF2-40B4-BE49-F238E27FC236}">
                    <a16:creationId xmlns:a16="http://schemas.microsoft.com/office/drawing/2014/main" id="{CD6401EB-BB5E-7D43-A2D1-775B95757697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1" name="角丸四角形 21">
                <a:extLst>
                  <a:ext uri="{FF2B5EF4-FFF2-40B4-BE49-F238E27FC236}">
                    <a16:creationId xmlns:a16="http://schemas.microsoft.com/office/drawing/2014/main" id="{F32588F2-EEEB-B943-B2E3-7B4B2288317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2" name="角丸四角形 21">
                <a:extLst>
                  <a:ext uri="{FF2B5EF4-FFF2-40B4-BE49-F238E27FC236}">
                    <a16:creationId xmlns:a16="http://schemas.microsoft.com/office/drawing/2014/main" id="{65F1B5FA-47A2-3E48-A628-FD86E1CFAA9C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33" name="角丸四角形 21">
                <a:extLst>
                  <a:ext uri="{FF2B5EF4-FFF2-40B4-BE49-F238E27FC236}">
                    <a16:creationId xmlns:a16="http://schemas.microsoft.com/office/drawing/2014/main" id="{BA3C6F50-C511-8248-8C01-0FB7545CD3A6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34" name="角丸四角形 21">
                <a:extLst>
                  <a:ext uri="{FF2B5EF4-FFF2-40B4-BE49-F238E27FC236}">
                    <a16:creationId xmlns:a16="http://schemas.microsoft.com/office/drawing/2014/main" id="{8D53963A-84D7-FF4D-8E11-37BEF4BCC14B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6EC4507-C197-A744-A811-4F5F75A27793}"/>
                </a:ext>
              </a:extLst>
            </p:cNvPr>
            <p:cNvGrpSpPr/>
            <p:nvPr/>
          </p:nvGrpSpPr>
          <p:grpSpPr>
            <a:xfrm>
              <a:off x="1893817" y="4509120"/>
              <a:ext cx="1292399" cy="1358751"/>
              <a:chOff x="2123728" y="1196751"/>
              <a:chExt cx="5112568" cy="3431059"/>
            </a:xfrm>
          </p:grpSpPr>
          <p:sp>
            <p:nvSpPr>
              <p:cNvPr id="136" name="角丸四角形 6">
                <a:extLst>
                  <a:ext uri="{FF2B5EF4-FFF2-40B4-BE49-F238E27FC236}">
                    <a16:creationId xmlns:a16="http://schemas.microsoft.com/office/drawing/2014/main" id="{B21C993F-DFA1-F843-A4E4-3944810C7D4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7" name="角丸四角形 21">
                <a:extLst>
                  <a:ext uri="{FF2B5EF4-FFF2-40B4-BE49-F238E27FC236}">
                    <a16:creationId xmlns:a16="http://schemas.microsoft.com/office/drawing/2014/main" id="{B1C13162-0A60-EC49-9E1F-1BBA312190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8" name="角丸四角形 21">
                <a:extLst>
                  <a:ext uri="{FF2B5EF4-FFF2-40B4-BE49-F238E27FC236}">
                    <a16:creationId xmlns:a16="http://schemas.microsoft.com/office/drawing/2014/main" id="{78EEE6ED-69F8-8742-A5E8-3C4A7E7F56F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0" name="角丸四角形 21">
                <a:extLst>
                  <a:ext uri="{FF2B5EF4-FFF2-40B4-BE49-F238E27FC236}">
                    <a16:creationId xmlns:a16="http://schemas.microsoft.com/office/drawing/2014/main" id="{3B713D4C-8FF0-C04B-BD18-D89526847B5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1" name="角丸四角形 21">
                <a:extLst>
                  <a:ext uri="{FF2B5EF4-FFF2-40B4-BE49-F238E27FC236}">
                    <a16:creationId xmlns:a16="http://schemas.microsoft.com/office/drawing/2014/main" id="{AA0A66D2-4228-7146-80CF-EEFB089763E1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pic>
          <p:nvPicPr>
            <p:cNvPr id="119" name="Picture 2" descr="http://www.smarthome.com/media/catalog/product/cache/1/image/398x328/9df78eab33525d08d6e5fb8d27136e95/m/o/motion-sensor-hero-shadow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9" y="5733256"/>
              <a:ext cx="1340486" cy="110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35"/>
            <p:cNvGrpSpPr/>
            <p:nvPr/>
          </p:nvGrpSpPr>
          <p:grpSpPr>
            <a:xfrm>
              <a:off x="1911238" y="4197114"/>
              <a:ext cx="324321" cy="324321"/>
              <a:chOff x="6235706" y="4922175"/>
              <a:chExt cx="268034" cy="268034"/>
            </a:xfrm>
          </p:grpSpPr>
          <p:sp>
            <p:nvSpPr>
              <p:cNvPr id="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8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9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0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1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F9D31BE-68A1-AC4E-99DE-03A7F337E423}"/>
                </a:ext>
              </a:extLst>
            </p:cNvPr>
            <p:cNvGrpSpPr/>
            <p:nvPr/>
          </p:nvGrpSpPr>
          <p:grpSpPr>
            <a:xfrm>
              <a:off x="4932040" y="4509120"/>
              <a:ext cx="1292399" cy="1358751"/>
              <a:chOff x="2123728" y="1196751"/>
              <a:chExt cx="5112568" cy="3431059"/>
            </a:xfrm>
          </p:grpSpPr>
          <p:sp>
            <p:nvSpPr>
              <p:cNvPr id="143" name="角丸四角形 6">
                <a:extLst>
                  <a:ext uri="{FF2B5EF4-FFF2-40B4-BE49-F238E27FC236}">
                    <a16:creationId xmlns:a16="http://schemas.microsoft.com/office/drawing/2014/main" id="{55BF921A-9353-2D43-9B1D-A47484A5B009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44" name="角丸四角形 21">
                <a:extLst>
                  <a:ext uri="{FF2B5EF4-FFF2-40B4-BE49-F238E27FC236}">
                    <a16:creationId xmlns:a16="http://schemas.microsoft.com/office/drawing/2014/main" id="{513DA581-6DB1-2945-88D1-2CF82017020F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45" name="角丸四角形 21">
                <a:extLst>
                  <a:ext uri="{FF2B5EF4-FFF2-40B4-BE49-F238E27FC236}">
                    <a16:creationId xmlns:a16="http://schemas.microsoft.com/office/drawing/2014/main" id="{D3B29F63-4207-7741-B522-E9963423A06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6" name="角丸四角形 21">
                <a:extLst>
                  <a:ext uri="{FF2B5EF4-FFF2-40B4-BE49-F238E27FC236}">
                    <a16:creationId xmlns:a16="http://schemas.microsoft.com/office/drawing/2014/main" id="{618022E1-44C2-5B40-A458-32F256A48EA1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7" name="角丸四角形 21">
                <a:extLst>
                  <a:ext uri="{FF2B5EF4-FFF2-40B4-BE49-F238E27FC236}">
                    <a16:creationId xmlns:a16="http://schemas.microsoft.com/office/drawing/2014/main" id="{2AAC67D1-2616-0944-9EC9-BB9BD46EA71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A303AC7-012B-8B4B-B903-45540DFF9BEE}"/>
                </a:ext>
              </a:extLst>
            </p:cNvPr>
            <p:cNvGrpSpPr/>
            <p:nvPr/>
          </p:nvGrpSpPr>
          <p:grpSpPr>
            <a:xfrm>
              <a:off x="-230451" y="3253038"/>
              <a:ext cx="1292399" cy="1358751"/>
              <a:chOff x="2123728" y="1196751"/>
              <a:chExt cx="5112568" cy="3431059"/>
            </a:xfrm>
          </p:grpSpPr>
          <p:sp>
            <p:nvSpPr>
              <p:cNvPr id="149" name="角丸四角形 6">
                <a:extLst>
                  <a:ext uri="{FF2B5EF4-FFF2-40B4-BE49-F238E27FC236}">
                    <a16:creationId xmlns:a16="http://schemas.microsoft.com/office/drawing/2014/main" id="{98276D38-9565-274C-AC17-74BB704AFC3C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14E6276F-6F6F-184D-8D5B-C12FA289E94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51" name="角丸四角形 21">
                <a:extLst>
                  <a:ext uri="{FF2B5EF4-FFF2-40B4-BE49-F238E27FC236}">
                    <a16:creationId xmlns:a16="http://schemas.microsoft.com/office/drawing/2014/main" id="{E3DEED48-7A38-DC4A-8861-F21DF781ABC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52" name="角丸四角形 21">
                <a:extLst>
                  <a:ext uri="{FF2B5EF4-FFF2-40B4-BE49-F238E27FC236}">
                    <a16:creationId xmlns:a16="http://schemas.microsoft.com/office/drawing/2014/main" id="{AB4A9856-BA9D-8F4D-A23B-0B0A72F44B0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53" name="角丸四角形 21">
                <a:extLst>
                  <a:ext uri="{FF2B5EF4-FFF2-40B4-BE49-F238E27FC236}">
                    <a16:creationId xmlns:a16="http://schemas.microsoft.com/office/drawing/2014/main" id="{5914EDE6-D2AE-FE4D-B79B-302B9E273BE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F4A2F0-F524-0E44-B7F0-753DA5B8FFC6}"/>
              </a:ext>
            </a:extLst>
          </p:cNvPr>
          <p:cNvGrpSpPr/>
          <p:nvPr/>
        </p:nvGrpSpPr>
        <p:grpSpPr>
          <a:xfrm>
            <a:off x="2294171" y="1797324"/>
            <a:ext cx="1187092" cy="1248038"/>
            <a:chOff x="2123728" y="1196751"/>
            <a:chExt cx="5112568" cy="3431059"/>
          </a:xfrm>
        </p:grpSpPr>
        <p:sp>
          <p:nvSpPr>
            <p:cNvPr id="123" name="角丸四角形 6">
              <a:extLst>
                <a:ext uri="{FF2B5EF4-FFF2-40B4-BE49-F238E27FC236}">
                  <a16:creationId xmlns:a16="http://schemas.microsoft.com/office/drawing/2014/main" id="{2899ADC7-2801-384A-8EBA-3552087A3B2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8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Intermediary / Thing</a:t>
              </a:r>
            </a:p>
          </p:txBody>
        </p:sp>
        <p:sp>
          <p:nvSpPr>
            <p:cNvPr id="125" name="角丸四角形 21">
              <a:extLst>
                <a:ext uri="{FF2B5EF4-FFF2-40B4-BE49-F238E27FC236}">
                  <a16:creationId xmlns:a16="http://schemas.microsoft.com/office/drawing/2014/main" id="{973319BE-2675-C946-BF86-8EB822FB9E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26" name="角丸四角形 21">
              <a:extLst>
                <a:ext uri="{FF2B5EF4-FFF2-40B4-BE49-F238E27FC236}">
                  <a16:creationId xmlns:a16="http://schemas.microsoft.com/office/drawing/2014/main" id="{18B50391-17D6-C645-8F85-0E3A949524F1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27" name="角丸四角形 21">
              <a:extLst>
                <a:ext uri="{FF2B5EF4-FFF2-40B4-BE49-F238E27FC236}">
                  <a16:creationId xmlns:a16="http://schemas.microsoft.com/office/drawing/2014/main" id="{D7BBEBD1-407C-4B4C-BBA8-72AB5088FA85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28" name="角丸四角形 21">
              <a:extLst>
                <a:ext uri="{FF2B5EF4-FFF2-40B4-BE49-F238E27FC236}">
                  <a16:creationId xmlns:a16="http://schemas.microsoft.com/office/drawing/2014/main" id="{16A39CBA-EB30-FC44-A68F-207E224A6C5A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3C1EDA-0ECD-BF47-8989-738A8C961DD8}"/>
              </a:ext>
            </a:extLst>
          </p:cNvPr>
          <p:cNvGrpSpPr/>
          <p:nvPr/>
        </p:nvGrpSpPr>
        <p:grpSpPr>
          <a:xfrm>
            <a:off x="6448208" y="2264393"/>
            <a:ext cx="1187092" cy="1248038"/>
            <a:chOff x="2123728" y="1196751"/>
            <a:chExt cx="5112568" cy="3431059"/>
          </a:xfrm>
        </p:grpSpPr>
        <p:sp>
          <p:nvSpPr>
            <p:cNvPr id="130" name="角丸四角形 6">
              <a:extLst>
                <a:ext uri="{FF2B5EF4-FFF2-40B4-BE49-F238E27FC236}">
                  <a16:creationId xmlns:a16="http://schemas.microsoft.com/office/drawing/2014/main" id="{CD6401EB-BB5E-7D43-A2D1-775B95757697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Intermediary / Thing</a:t>
              </a:r>
            </a:p>
          </p:txBody>
        </p:sp>
        <p:sp>
          <p:nvSpPr>
            <p:cNvPr id="131" name="角丸四角形 21">
              <a:extLst>
                <a:ext uri="{FF2B5EF4-FFF2-40B4-BE49-F238E27FC236}">
                  <a16:creationId xmlns:a16="http://schemas.microsoft.com/office/drawing/2014/main" id="{F32588F2-EEEB-B943-B2E3-7B4B2288317B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2" name="角丸四角形 21">
              <a:extLst>
                <a:ext uri="{FF2B5EF4-FFF2-40B4-BE49-F238E27FC236}">
                  <a16:creationId xmlns:a16="http://schemas.microsoft.com/office/drawing/2014/main" id="{65F1B5FA-47A2-3E48-A628-FD86E1CFAA9C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33" name="角丸四角形 21">
              <a:extLst>
                <a:ext uri="{FF2B5EF4-FFF2-40B4-BE49-F238E27FC236}">
                  <a16:creationId xmlns:a16="http://schemas.microsoft.com/office/drawing/2014/main" id="{BA3C6F50-C511-8248-8C01-0FB7545CD3A6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34" name="角丸四角形 21">
              <a:extLst>
                <a:ext uri="{FF2B5EF4-FFF2-40B4-BE49-F238E27FC236}">
                  <a16:creationId xmlns:a16="http://schemas.microsoft.com/office/drawing/2014/main" id="{8D53963A-84D7-FF4D-8E11-37BEF4BCC14B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EC4507-C197-A744-A811-4F5F75A27793}"/>
              </a:ext>
            </a:extLst>
          </p:cNvPr>
          <p:cNvGrpSpPr/>
          <p:nvPr/>
        </p:nvGrpSpPr>
        <p:grpSpPr>
          <a:xfrm>
            <a:off x="2078969" y="4670001"/>
            <a:ext cx="1187092" cy="1248038"/>
            <a:chOff x="2123728" y="1196751"/>
            <a:chExt cx="5112568" cy="3431059"/>
          </a:xfrm>
        </p:grpSpPr>
        <p:sp>
          <p:nvSpPr>
            <p:cNvPr id="136" name="角丸四角形 6">
              <a:extLst>
                <a:ext uri="{FF2B5EF4-FFF2-40B4-BE49-F238E27FC236}">
                  <a16:creationId xmlns:a16="http://schemas.microsoft.com/office/drawing/2014/main" id="{B21C993F-DFA1-F843-A4E4-3944810C7D4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37" name="角丸四角形 21">
              <a:extLst>
                <a:ext uri="{FF2B5EF4-FFF2-40B4-BE49-F238E27FC236}">
                  <a16:creationId xmlns:a16="http://schemas.microsoft.com/office/drawing/2014/main" id="{B1C13162-0A60-EC49-9E1F-1BBA312190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8" name="角丸四角形 21">
              <a:extLst>
                <a:ext uri="{FF2B5EF4-FFF2-40B4-BE49-F238E27FC236}">
                  <a16:creationId xmlns:a16="http://schemas.microsoft.com/office/drawing/2014/main" id="{78EEE6ED-69F8-8742-A5E8-3C4A7E7F56F0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40" name="角丸四角形 21">
              <a:extLst>
                <a:ext uri="{FF2B5EF4-FFF2-40B4-BE49-F238E27FC236}">
                  <a16:creationId xmlns:a16="http://schemas.microsoft.com/office/drawing/2014/main" id="{3B713D4C-8FF0-C04B-BD18-D89526847B57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</a:t>
              </a:r>
            </a:p>
          </p:txBody>
        </p:sp>
        <p:sp>
          <p:nvSpPr>
            <p:cNvPr id="141" name="角丸四角形 21">
              <a:extLst>
                <a:ext uri="{FF2B5EF4-FFF2-40B4-BE49-F238E27FC236}">
                  <a16:creationId xmlns:a16="http://schemas.microsoft.com/office/drawing/2014/main" id="{AA0A66D2-4228-7146-80CF-EEFB089763E1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640996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:a16="http://schemas.microsoft.com/office/drawing/2014/main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44" name="角丸四角形 21">
            <a:extLst>
              <a:ext uri="{FF2B5EF4-FFF2-40B4-BE49-F238E27FC236}">
                <a16:creationId xmlns:a16="http://schemas.microsoft.com/office/drawing/2014/main" id="{513DA581-6DB1-2945-88D1-2CF82017020F}"/>
              </a:ext>
            </a:extLst>
          </p:cNvPr>
          <p:cNvSpPr/>
          <p:nvPr/>
        </p:nvSpPr>
        <p:spPr bwMode="auto">
          <a:xfrm>
            <a:off x="4903072" y="4862338"/>
            <a:ext cx="1120214" cy="209055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:a16="http://schemas.microsoft.com/office/drawing/2014/main" id="{D3B29F63-4207-7741-B522-E9963423A061}"/>
              </a:ext>
            </a:extLst>
          </p:cNvPr>
          <p:cNvSpPr/>
          <p:nvPr/>
        </p:nvSpPr>
        <p:spPr bwMode="auto">
          <a:xfrm>
            <a:off x="4903073" y="5121236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6" name="角丸四角形 21">
            <a:extLst>
              <a:ext uri="{FF2B5EF4-FFF2-40B4-BE49-F238E27FC236}">
                <a16:creationId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4903072" y="5650277"/>
            <a:ext cx="112021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:a16="http://schemas.microsoft.com/office/drawing/2014/main" id="{2AAC67D1-2616-0944-9EC9-BB9BD46EA713}"/>
              </a:ext>
            </a:extLst>
          </p:cNvPr>
          <p:cNvSpPr/>
          <p:nvPr/>
        </p:nvSpPr>
        <p:spPr bwMode="auto">
          <a:xfrm>
            <a:off x="4903073" y="5380133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7752972" y="5663009"/>
            <a:ext cx="101688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303AC7-012B-8B4B-B903-45540DFF9BEE}"/>
              </a:ext>
            </a:extLst>
          </p:cNvPr>
          <p:cNvGrpSpPr/>
          <p:nvPr/>
        </p:nvGrpSpPr>
        <p:grpSpPr>
          <a:xfrm>
            <a:off x="127789" y="3545144"/>
            <a:ext cx="1187092" cy="976123"/>
            <a:chOff x="2123728" y="1196751"/>
            <a:chExt cx="5112568" cy="2683521"/>
          </a:xfrm>
        </p:grpSpPr>
        <p:sp>
          <p:nvSpPr>
            <p:cNvPr id="149" name="角丸四角形 6">
              <a:extLst>
                <a:ext uri="{FF2B5EF4-FFF2-40B4-BE49-F238E27FC236}">
                  <a16:creationId xmlns:a16="http://schemas.microsoft.com/office/drawing/2014/main" id="{98276D38-9565-274C-AC17-74BB704AFC3C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268352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150" name="角丸四角形 21">
              <a:extLst>
                <a:ext uri="{FF2B5EF4-FFF2-40B4-BE49-F238E27FC236}">
                  <a16:creationId xmlns:a16="http://schemas.microsoft.com/office/drawing/2014/main" id="{14E6276F-6F6F-184D-8D5B-C12FA289E94B}"/>
                </a:ext>
              </a:extLst>
            </p:cNvPr>
            <p:cNvSpPr/>
            <p:nvPr/>
          </p:nvSpPr>
          <p:spPr bwMode="auto">
            <a:xfrm>
              <a:off x="2267743" y="1772945"/>
              <a:ext cx="4824538" cy="574726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52" name="角丸四角形 21">
              <a:extLst>
                <a:ext uri="{FF2B5EF4-FFF2-40B4-BE49-F238E27FC236}">
                  <a16:creationId xmlns:a16="http://schemas.microsoft.com/office/drawing/2014/main" id="{AB4A9856-BA9D-8F4D-A23B-0B0A72F44B07}"/>
                </a:ext>
              </a:extLst>
            </p:cNvPr>
            <p:cNvSpPr/>
            <p:nvPr/>
          </p:nvSpPr>
          <p:spPr bwMode="auto">
            <a:xfrm>
              <a:off x="2267743" y="3179717"/>
              <a:ext cx="4824538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53" name="角丸四角形 21">
              <a:extLst>
                <a:ext uri="{FF2B5EF4-FFF2-40B4-BE49-F238E27FC236}">
                  <a16:creationId xmlns:a16="http://schemas.microsoft.com/office/drawing/2014/main" id="{5914EDE6-D2AE-FE4D-B79B-302B9E273BE3}"/>
                </a:ext>
              </a:extLst>
            </p:cNvPr>
            <p:cNvSpPr/>
            <p:nvPr/>
          </p:nvSpPr>
          <p:spPr bwMode="auto">
            <a:xfrm>
              <a:off x="2267743" y="2460761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18914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8"/>
            <a:ext cx="3533462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8128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4260326" y="4035705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329303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1596099" y="2521978"/>
            <a:ext cx="2015490" cy="2127680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b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2104259" y="2621181"/>
            <a:ext cx="999169" cy="1031927"/>
            <a:chOff x="1789088" y="2720452"/>
            <a:chExt cx="413417" cy="426971"/>
          </a:xfrm>
        </p:grpSpPr>
        <p:sp>
          <p:nvSpPr>
            <p:cNvPr id="11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7620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Left Brace 16"/>
          <p:cNvSpPr/>
          <p:nvPr/>
        </p:nvSpPr>
        <p:spPr>
          <a:xfrm>
            <a:off x="3721101" y="2527051"/>
            <a:ext cx="288032" cy="211753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71703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5936" y="1844824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07505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3918252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168268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645024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09168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37396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6003" y="2996952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060848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089221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6068544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42109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26627"/>
            <a:ext cx="1937231" cy="73453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5001496"/>
            <a:ext cx="4824536" cy="450262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44214" y="3681900"/>
            <a:ext cx="1918784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705146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24879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1286</Words>
  <Application>Microsoft Office PowerPoint</Application>
  <PresentationFormat>On-screen Show (4:3)</PresentationFormat>
  <Paragraphs>624</Paragraphs>
  <Slides>24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118</cp:revision>
  <cp:lastPrinted>2017-08-07T13:47:57Z</cp:lastPrinted>
  <dcterms:created xsi:type="dcterms:W3CDTF">2017-08-07T12:37:27Z</dcterms:created>
  <dcterms:modified xsi:type="dcterms:W3CDTF">2019-04-25T08:33:53Z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08:33:53Z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1554883468</vt:lpwstr>
  </property>
</Properties>
</file>