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68" r:id="rId6"/>
    <p:sldId id="271" r:id="rId7"/>
    <p:sldId id="267" r:id="rId8"/>
    <p:sldId id="272" r:id="rId9"/>
    <p:sldId id="273" r:id="rId10"/>
    <p:sldId id="274" r:id="rId11"/>
    <p:sldId id="275" r:id="rId12"/>
    <p:sldId id="262" r:id="rId13"/>
    <p:sldId id="263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2019/3/6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8">
            <a:extLst>
              <a:ext uri="{FF2B5EF4-FFF2-40B4-BE49-F238E27FC236}">
                <a16:creationId xmlns:a16="http://schemas.microsoft.com/office/drawing/2014/main" id="{8FF2E807-8B8E-C743-A198-DE8D9FE0B353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Digital </a:t>
            </a:r>
            <a:r>
              <a:rPr lang="en-US" altLang="ja-JP" dirty="0"/>
              <a:t>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</a:p>
          <a:p>
            <a:pPr algn="ctr"/>
            <a:r>
              <a:rPr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959D33-4592-6241-AF4E-D65E8625FEFB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5AC238-E6E2-2643-9B0F-E136836BE7D4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22B34F-EF76-BD48-BD1A-5CC0D46B90F7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DDF368E-408E-114E-8B8B-24CF9BAD529C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BD5F66E-B454-3240-8BC2-45992CC7E4CD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94C2FD1-5E7E-7847-A94A-473DA7C8B636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4F36E1-C5F6-B746-B49A-884B06626ECE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CCD05C-9AFC-9B41-A681-897093A7548D}"/>
                </a:ext>
              </a:extLst>
            </p:cNvPr>
            <p:cNvCxnSpPr>
              <a:stCxn id="49" idx="3"/>
              <a:endCxn id="46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5D1C85-0E92-6B4B-90A8-D9F713B3D17F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740447-AD2D-104C-AFE7-F429DAD14FB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599206-FC07-594F-8EE7-A6CA2B45F234}"/>
                </a:ext>
              </a:extLst>
            </p:cNvPr>
            <p:cNvCxnSpPr>
              <a:stCxn id="47" idx="3"/>
              <a:endCxn id="46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6E8DF1-3DC4-5640-A9C5-5C3D12B750E0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32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4D2BE-BF5E-D94F-8450-1751B4AE53D7}"/>
              </a:ext>
            </a:extLst>
          </p:cNvPr>
          <p:cNvGrpSpPr/>
          <p:nvPr/>
        </p:nvGrpSpPr>
        <p:grpSpPr>
          <a:xfrm>
            <a:off x="2215860" y="3356992"/>
            <a:ext cx="1936184" cy="1372559"/>
            <a:chOff x="1907704" y="2853890"/>
            <a:chExt cx="2520280" cy="178662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AC52EC-CA61-844C-BFEC-FD01C27DCB59}"/>
                </a:ext>
              </a:extLst>
            </p:cNvPr>
            <p:cNvSpPr/>
            <p:nvPr/>
          </p:nvSpPr>
          <p:spPr>
            <a:xfrm>
              <a:off x="3162915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8983100">
            <a:off x="3823011" y="2654938"/>
            <a:ext cx="2175716" cy="21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D024D-E610-9C44-B9AB-6B32B11980F5}"/>
              </a:ext>
            </a:extLst>
          </p:cNvPr>
          <p:cNvGrpSpPr/>
          <p:nvPr/>
        </p:nvGrpSpPr>
        <p:grpSpPr>
          <a:xfrm>
            <a:off x="340663" y="1871423"/>
            <a:ext cx="1936184" cy="1372559"/>
            <a:chOff x="1907704" y="2853890"/>
            <a:chExt cx="2520280" cy="1786624"/>
          </a:xfrm>
        </p:grpSpPr>
        <p:sp>
          <p:nvSpPr>
            <p:cNvPr id="41" name="テキスト ボックス 18">
              <a:extLst>
                <a:ext uri="{FF2B5EF4-FFF2-40B4-BE49-F238E27FC236}">
                  <a16:creationId xmlns:a16="http://schemas.microsoft.com/office/drawing/2014/main" id="{1DF7A3EA-0B7B-E047-ADF2-03E2F0237530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1DCDB6-BC26-AF45-A54A-78FAAED27892}"/>
                </a:ext>
              </a:extLst>
            </p:cNvPr>
            <p:cNvSpPr/>
            <p:nvPr/>
          </p:nvSpPr>
          <p:spPr>
            <a:xfrm>
              <a:off x="2860576" y="34987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9C70A9-A9AB-514E-8AFF-292DA1D65D75}"/>
                </a:ext>
              </a:extLst>
            </p:cNvPr>
            <p:cNvSpPr/>
            <p:nvPr/>
          </p:nvSpPr>
          <p:spPr>
            <a:xfrm>
              <a:off x="3165376" y="38035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9A51C9-0C81-424D-BC99-0DAC0CD96346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2983501" y="363791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13">
              <a:extLst>
                <a:ext uri="{FF2B5EF4-FFF2-40B4-BE49-F238E27FC236}">
                  <a16:creationId xmlns:a16="http://schemas.microsoft.com/office/drawing/2014/main" id="{565B3D43-791E-B74E-95D6-7806FF813553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02AD1C-ED5E-544B-9F26-9A12E126773C}"/>
              </a:ext>
            </a:extLst>
          </p:cNvPr>
          <p:cNvGrpSpPr/>
          <p:nvPr/>
        </p:nvGrpSpPr>
        <p:grpSpPr>
          <a:xfrm>
            <a:off x="2419792" y="271729"/>
            <a:ext cx="1936184" cy="1372559"/>
            <a:chOff x="1907704" y="2853890"/>
            <a:chExt cx="2520280" cy="1786624"/>
          </a:xfrm>
        </p:grpSpPr>
        <p:sp>
          <p:nvSpPr>
            <p:cNvPr id="72" name="テキスト ボックス 18">
              <a:extLst>
                <a:ext uri="{FF2B5EF4-FFF2-40B4-BE49-F238E27FC236}">
                  <a16:creationId xmlns:a16="http://schemas.microsoft.com/office/drawing/2014/main" id="{9B4403F3-B466-C541-8B4E-0CB5B846E735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F89615E-4D26-E445-AC9F-AD2A1B7118E3}"/>
                </a:ext>
              </a:extLst>
            </p:cNvPr>
            <p:cNvSpPr/>
            <p:nvPr/>
          </p:nvSpPr>
          <p:spPr>
            <a:xfrm>
              <a:off x="2555776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53D8E13-80FF-5640-82D3-7E672FDC25F8}"/>
                </a:ext>
              </a:extLst>
            </p:cNvPr>
            <p:cNvSpPr/>
            <p:nvPr/>
          </p:nvSpPr>
          <p:spPr>
            <a:xfrm>
              <a:off x="2411760" y="396659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96479E-E391-1B4F-B99B-2EB7D771CDA3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83768" y="335699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角丸四角形 13">
              <a:extLst>
                <a:ext uri="{FF2B5EF4-FFF2-40B4-BE49-F238E27FC236}">
                  <a16:creationId xmlns:a16="http://schemas.microsoft.com/office/drawing/2014/main" id="{84C6FA27-51E2-0E4F-A3F8-517FE61B0D3E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正方形/長方形 17">
            <a:extLst>
              <a:ext uri="{FF2B5EF4-FFF2-40B4-BE49-F238E27FC236}">
                <a16:creationId xmlns:a16="http://schemas.microsoft.com/office/drawing/2014/main" id="{D2EE812D-FAAE-9443-A3A9-48A1D99DE467}"/>
              </a:ext>
            </a:extLst>
          </p:cNvPr>
          <p:cNvSpPr/>
          <p:nvPr/>
        </p:nvSpPr>
        <p:spPr>
          <a:xfrm rot="21105000">
            <a:off x="2270952" y="2178565"/>
            <a:ext cx="3150509" cy="243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17">
            <a:extLst>
              <a:ext uri="{FF2B5EF4-FFF2-40B4-BE49-F238E27FC236}">
                <a16:creationId xmlns:a16="http://schemas.microsoft.com/office/drawing/2014/main" id="{9E9C6593-469B-934D-9C79-2016283FEC15}"/>
              </a:ext>
            </a:extLst>
          </p:cNvPr>
          <p:cNvSpPr/>
          <p:nvPr/>
        </p:nvSpPr>
        <p:spPr>
          <a:xfrm rot="1276368">
            <a:off x="4269037" y="1614284"/>
            <a:ext cx="1159993" cy="229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0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405641"/>
            <a:ext cx="4370356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EtherCAT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699792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347864" y="3574560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2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98" y="2053426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9756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44043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33151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2004570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24192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196752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15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5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96" y="350551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64259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2" y="350116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74014" y="3259865"/>
            <a:ext cx="5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5986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78218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99706" y="4431043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5679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22" name="雲 21"/>
          <p:cNvSpPr/>
          <p:nvPr/>
        </p:nvSpPr>
        <p:spPr>
          <a:xfrm>
            <a:off x="4938736" y="1858582"/>
            <a:ext cx="1927995" cy="1122912"/>
          </a:xfrm>
          <a:prstGeom prst="cloud">
            <a:avLst/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65664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15742" y="2292203"/>
            <a:ext cx="59477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Control</a:t>
            </a:r>
            <a:br>
              <a:rPr kumimoji="1" lang="en-US" altLang="ja-JP" dirty="0"/>
            </a:b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BE9A932B-47DB-4B4F-90A6-3F236BA6C6D0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5B9D17E8-173F-4B4C-963C-C646B80CF2E7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28714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80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76056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220072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47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96</Words>
  <Application>Microsoft Macintosh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Michael Lagally</cp:lastModifiedBy>
  <cp:revision>21</cp:revision>
  <dcterms:created xsi:type="dcterms:W3CDTF">2017-08-30T11:33:56Z</dcterms:created>
  <dcterms:modified xsi:type="dcterms:W3CDTF">2019-03-06T09:56:51Z</dcterms:modified>
</cp:coreProperties>
</file>