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5" r:id="rId2"/>
    <p:sldId id="298" r:id="rId3"/>
    <p:sldId id="306" r:id="rId4"/>
    <p:sldId id="304" r:id="rId5"/>
    <p:sldId id="308" r:id="rId6"/>
    <p:sldId id="303" r:id="rId7"/>
    <p:sldId id="300" r:id="rId8"/>
    <p:sldId id="297" r:id="rId9"/>
    <p:sldId id="281" r:id="rId10"/>
    <p:sldId id="294" r:id="rId11"/>
    <p:sldId id="256" r:id="rId12"/>
    <p:sldId id="282" r:id="rId13"/>
    <p:sldId id="292" r:id="rId14"/>
    <p:sldId id="283" r:id="rId15"/>
    <p:sldId id="284" r:id="rId16"/>
    <p:sldId id="285" r:id="rId17"/>
    <p:sldId id="286" r:id="rId18"/>
    <p:sldId id="287" r:id="rId19"/>
    <p:sldId id="289" r:id="rId20"/>
    <p:sldId id="265" r:id="rId21"/>
    <p:sldId id="263" r:id="rId22"/>
    <p:sldId id="264" r:id="rId23"/>
  </p:sldIdLst>
  <p:sldSz cx="9144000" cy="6858000" type="screen4x3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4A7B7C"/>
    <a:srgbClr val="336600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8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7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2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21.03.2019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4248559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1412703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71E076-F2ED-448E-B857-31828F26C6DA}"/>
              </a:ext>
            </a:extLst>
          </p:cNvPr>
          <p:cNvGrpSpPr/>
          <p:nvPr/>
        </p:nvGrpSpPr>
        <p:grpSpPr>
          <a:xfrm>
            <a:off x="3851920" y="590869"/>
            <a:ext cx="5112568" cy="3431058"/>
            <a:chOff x="-2038489" y="4937784"/>
            <a:chExt cx="5112568" cy="3431058"/>
          </a:xfrm>
        </p:grpSpPr>
        <p:sp>
          <p:nvSpPr>
            <p:cNvPr id="52" name="角丸四角形 6">
              <a:extLst>
                <a:ext uri="{FF2B5EF4-FFF2-40B4-BE49-F238E27FC236}">
                  <a16:creationId xmlns:a16="http://schemas.microsoft.com/office/drawing/2014/main" id="{B8C3D093-79A1-4CA8-98F1-6C58606284E5}"/>
                </a:ext>
              </a:extLst>
            </p:cNvPr>
            <p:cNvSpPr/>
            <p:nvPr/>
          </p:nvSpPr>
          <p:spPr bwMode="auto">
            <a:xfrm>
              <a:off x="-2038489" y="4937784"/>
              <a:ext cx="5112568" cy="343105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54" name="角丸四角形 21">
              <a:extLst>
                <a:ext uri="{FF2B5EF4-FFF2-40B4-BE49-F238E27FC236}">
                  <a16:creationId xmlns:a16="http://schemas.microsoft.com/office/drawing/2014/main" id="{8FD4684C-EC35-4B2E-896B-C1E59A1C2056}"/>
                </a:ext>
              </a:extLst>
            </p:cNvPr>
            <p:cNvSpPr/>
            <p:nvPr/>
          </p:nvSpPr>
          <p:spPr bwMode="auto">
            <a:xfrm>
              <a:off x="-1894473" y="5466549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56" name="角丸四角形 21">
              <a:extLst>
                <a:ext uri="{FF2B5EF4-FFF2-40B4-BE49-F238E27FC236}">
                  <a16:creationId xmlns:a16="http://schemas.microsoft.com/office/drawing/2014/main" id="{A8EBE687-6B9C-42A5-861E-123A763737AA}"/>
                </a:ext>
              </a:extLst>
            </p:cNvPr>
            <p:cNvSpPr/>
            <p:nvPr/>
          </p:nvSpPr>
          <p:spPr bwMode="auto">
            <a:xfrm>
              <a:off x="-1894473" y="617830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Implementation</a:t>
              </a:r>
            </a:p>
          </p:txBody>
        </p:sp>
        <p:sp>
          <p:nvSpPr>
            <p:cNvPr id="60" name="角丸四角形 21">
              <a:extLst>
                <a:ext uri="{FF2B5EF4-FFF2-40B4-BE49-F238E27FC236}">
                  <a16:creationId xmlns:a16="http://schemas.microsoft.com/office/drawing/2014/main" id="{E63F688E-CD2B-42D3-8BD0-5A7E9AB11C9F}"/>
                </a:ext>
              </a:extLst>
            </p:cNvPr>
            <p:cNvSpPr/>
            <p:nvPr/>
          </p:nvSpPr>
          <p:spPr bwMode="auto">
            <a:xfrm>
              <a:off x="-1894473" y="7632721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61" name="角丸四角形 21">
              <a:extLst>
                <a:ext uri="{FF2B5EF4-FFF2-40B4-BE49-F238E27FC236}">
                  <a16:creationId xmlns:a16="http://schemas.microsoft.com/office/drawing/2014/main" id="{6B799C4B-49A9-4069-82D7-D5A45B03E29B}"/>
                </a:ext>
              </a:extLst>
            </p:cNvPr>
            <p:cNvSpPr/>
            <p:nvPr/>
          </p:nvSpPr>
          <p:spPr bwMode="auto">
            <a:xfrm>
              <a:off x="-1894473" y="6890050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Private Security Configuration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04098-AA0B-40B6-9209-105EA9E26AC1}"/>
              </a:ext>
            </a:extLst>
          </p:cNvPr>
          <p:cNvGrpSpPr/>
          <p:nvPr/>
        </p:nvGrpSpPr>
        <p:grpSpPr>
          <a:xfrm>
            <a:off x="4139899" y="3859533"/>
            <a:ext cx="4536608" cy="1212131"/>
            <a:chOff x="2411656" y="4466415"/>
            <a:chExt cx="4536608" cy="1212131"/>
          </a:xfrm>
        </p:grpSpPr>
        <p:sp>
          <p:nvSpPr>
            <p:cNvPr id="70" name="角丸四角形 6">
              <a:extLst>
                <a:ext uri="{FF2B5EF4-FFF2-40B4-BE49-F238E27FC236}">
                  <a16:creationId xmlns:a16="http://schemas.microsoft.com/office/drawing/2014/main" id="{DF33C4D9-6D44-4EEB-9EB6-47A5B13F4B4C}"/>
                </a:ext>
              </a:extLst>
            </p:cNvPr>
            <p:cNvSpPr/>
            <p:nvPr/>
          </p:nvSpPr>
          <p:spPr bwMode="auto">
            <a:xfrm>
              <a:off x="3587787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2</a:t>
              </a:r>
            </a:p>
          </p:txBody>
        </p:sp>
        <p:sp>
          <p:nvSpPr>
            <p:cNvPr id="79" name="角丸四角形 6">
              <a:extLst>
                <a:ext uri="{FF2B5EF4-FFF2-40B4-BE49-F238E27FC236}">
                  <a16:creationId xmlns:a16="http://schemas.microsoft.com/office/drawing/2014/main" id="{BC215E31-FE95-4A79-A21C-A0B4D9F1AF25}"/>
                </a:ext>
              </a:extLst>
            </p:cNvPr>
            <p:cNvSpPr/>
            <p:nvPr/>
          </p:nvSpPr>
          <p:spPr bwMode="auto">
            <a:xfrm>
              <a:off x="5940048" y="5288269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4</a:t>
              </a:r>
            </a:p>
          </p:txBody>
        </p:sp>
        <p:cxnSp>
          <p:nvCxnSpPr>
            <p:cNvPr id="80" name="Gerade Verbindung mit Pfeil 41">
              <a:extLst>
                <a:ext uri="{FF2B5EF4-FFF2-40B4-BE49-F238E27FC236}">
                  <a16:creationId xmlns:a16="http://schemas.microsoft.com/office/drawing/2014/main" id="{67BC91DD-E11D-4182-AA06-3E43F23D1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763" y="4466415"/>
              <a:ext cx="0" cy="821856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42">
              <a:extLst>
                <a:ext uri="{FF2B5EF4-FFF2-40B4-BE49-F238E27FC236}">
                  <a16:creationId xmlns:a16="http://schemas.microsoft.com/office/drawing/2014/main" id="{6EE79A0F-B35B-41CE-B75B-25813C5B5BA0}"/>
                </a:ext>
              </a:extLst>
            </p:cNvPr>
            <p:cNvCxnSpPr>
              <a:cxnSpLocks/>
            </p:cNvCxnSpPr>
            <p:nvPr/>
          </p:nvCxnSpPr>
          <p:spPr>
            <a:xfrm>
              <a:off x="4091895" y="4466415"/>
              <a:ext cx="0" cy="824707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43">
              <a:extLst>
                <a:ext uri="{FF2B5EF4-FFF2-40B4-BE49-F238E27FC236}">
                  <a16:creationId xmlns:a16="http://schemas.microsoft.com/office/drawing/2014/main" id="{4F61AE37-BC60-44FF-A3A4-7453C66A85B3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6444156" y="4466415"/>
              <a:ext cx="0" cy="821854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角丸四角形 6">
              <a:extLst>
                <a:ext uri="{FF2B5EF4-FFF2-40B4-BE49-F238E27FC236}">
                  <a16:creationId xmlns:a16="http://schemas.microsoft.com/office/drawing/2014/main" id="{BB1FE784-7E6A-49AE-9FF6-AC64A4FC3DC0}"/>
                </a:ext>
              </a:extLst>
            </p:cNvPr>
            <p:cNvSpPr/>
            <p:nvPr/>
          </p:nvSpPr>
          <p:spPr bwMode="auto">
            <a:xfrm>
              <a:off x="2411656" y="5291122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1</a:t>
              </a:r>
            </a:p>
          </p:txBody>
        </p:sp>
        <p:sp>
          <p:nvSpPr>
            <p:cNvPr id="85" name="角丸四角形 6">
              <a:extLst>
                <a:ext uri="{FF2B5EF4-FFF2-40B4-BE49-F238E27FC236}">
                  <a16:creationId xmlns:a16="http://schemas.microsoft.com/office/drawing/2014/main" id="{48953096-1453-424E-BFFB-CB60455A67D1}"/>
                </a:ext>
              </a:extLst>
            </p:cNvPr>
            <p:cNvSpPr/>
            <p:nvPr/>
          </p:nvSpPr>
          <p:spPr bwMode="auto">
            <a:xfrm>
              <a:off x="4763918" y="5288270"/>
              <a:ext cx="1008216" cy="387424"/>
            </a:xfrm>
            <a:prstGeom prst="roundRect">
              <a:avLst>
                <a:gd name="adj" fmla="val 27876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lang="en-US" altLang="ja-JP" sz="1400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Protocol 3</a:t>
              </a:r>
            </a:p>
          </p:txBody>
        </p:sp>
        <p:cxnSp>
          <p:nvCxnSpPr>
            <p:cNvPr id="86" name="Gerade Verbindung mit Pfeil 45">
              <a:extLst>
                <a:ext uri="{FF2B5EF4-FFF2-40B4-BE49-F238E27FC236}">
                  <a16:creationId xmlns:a16="http://schemas.microsoft.com/office/drawing/2014/main" id="{4B0711FC-7E8D-4822-A4B6-15027DAD0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8026" y="4466415"/>
              <a:ext cx="0" cy="824705"/>
            </a:xfrm>
            <a:prstGeom prst="straightConnector1">
              <a:avLst/>
            </a:prstGeom>
            <a:ln w="38100">
              <a:solidFill>
                <a:srgbClr val="008000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415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086651" y="2441490"/>
            <a:ext cx="4629137" cy="125284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1187107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04379" y="376487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607363" y="3237600"/>
            <a:ext cx="3571063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603800" y="1613552"/>
            <a:ext cx="357106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598646" y="2024450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62730" y="1973502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685732" y="2022950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170163" y="2012066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id="{858B7A7E-4162-4B20-8BC7-8A1BD2FA9D36}"/>
              </a:ext>
            </a:extLst>
          </p:cNvPr>
          <p:cNvSpPr/>
          <p:nvPr/>
        </p:nvSpPr>
        <p:spPr bwMode="auto">
          <a:xfrm>
            <a:off x="4617668" y="2828291"/>
            <a:ext cx="3571064" cy="357098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689295" y="2551867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</p:spTree>
    <p:extLst>
      <p:ext uri="{BB962C8B-B14F-4D97-AF65-F5344CB8AC3E}">
        <p14:creationId xmlns:p14="http://schemas.microsoft.com/office/powerpoint/2010/main" val="17071082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1187107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04379" y="3764874"/>
            <a:ext cx="3581685" cy="41519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Alternative </a:t>
            </a: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607363" y="3046221"/>
            <a:ext cx="3571063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603800" y="1613552"/>
            <a:ext cx="357106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598646" y="2024450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62730" y="1973502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685732" y="2022950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170163" y="2012066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角丸四角形 21">
            <a:extLst>
              <a:ext uri="{FF2B5EF4-FFF2-40B4-BE49-F238E27FC236}">
                <a16:creationId xmlns:a16="http://schemas.microsoft.com/office/drawing/2014/main" id="{858B7A7E-4162-4B20-8BC7-8A1BD2FA9D36}"/>
              </a:ext>
            </a:extLst>
          </p:cNvPr>
          <p:cNvSpPr/>
          <p:nvPr/>
        </p:nvSpPr>
        <p:spPr bwMode="auto">
          <a:xfrm>
            <a:off x="4617668" y="2636912"/>
            <a:ext cx="3571064" cy="357098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58053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427808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3041455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DCC3438E-6BC4-422D-B7B0-827F4541E0B6}"/>
              </a:ext>
            </a:extLst>
          </p:cNvPr>
          <p:cNvSpPr/>
          <p:nvPr/>
        </p:nvSpPr>
        <p:spPr bwMode="auto">
          <a:xfrm>
            <a:off x="4283968" y="1147139"/>
            <a:ext cx="3571063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793634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4153674"/>
            <a:ext cx="0" cy="117611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Directory</a:t>
            </a: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632472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id="{2D2979A0-03A5-4D44-8AF2-484F2D519BB5}"/>
              </a:ext>
            </a:extLst>
          </p:cNvPr>
          <p:cNvSpPr/>
          <p:nvPr/>
        </p:nvSpPr>
        <p:spPr bwMode="auto">
          <a:xfrm>
            <a:off x="4283967" y="2996031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7" name="角丸四角形 21">
            <a:extLst>
              <a:ext uri="{FF2B5EF4-FFF2-40B4-BE49-F238E27FC236}">
                <a16:creationId xmlns:a16="http://schemas.microsoft.com/office/drawing/2014/main" id="{F9F6C60A-B42B-459E-8375-EC837EF77698}"/>
              </a:ext>
            </a:extLst>
          </p:cNvPr>
          <p:cNvSpPr/>
          <p:nvPr/>
        </p:nvSpPr>
        <p:spPr bwMode="auto">
          <a:xfrm>
            <a:off x="4283968" y="2386643"/>
            <a:ext cx="3571063" cy="543727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Interaction Implementation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id="{B516F84E-5765-49FF-AB03-403BF6E4E302}"/>
              </a:ext>
            </a:extLst>
          </p:cNvPr>
          <p:cNvSpPr/>
          <p:nvPr/>
        </p:nvSpPr>
        <p:spPr bwMode="auto">
          <a:xfrm>
            <a:off x="4283967" y="1777257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661750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1148</Words>
  <Application>Microsoft Office PowerPoint</Application>
  <PresentationFormat>On-screen Show (4:3)</PresentationFormat>
  <Paragraphs>551</Paragraphs>
  <Slides>22</Slides>
  <Notes>19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96</cp:revision>
  <cp:lastPrinted>2017-08-07T13:47:57Z</cp:lastPrinted>
  <dcterms:created xsi:type="dcterms:W3CDTF">2017-08-07T12:37:27Z</dcterms:created>
  <dcterms:modified xsi:type="dcterms:W3CDTF">2019-03-21T06:24:06Z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2019-03-21 06:24:06Z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