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5" r:id="rId4"/>
    <p:sldId id="266" r:id="rId5"/>
    <p:sldId id="276" r:id="rId6"/>
    <p:sldId id="268" r:id="rId7"/>
    <p:sldId id="271" r:id="rId8"/>
    <p:sldId id="267" r:id="rId9"/>
    <p:sldId id="272" r:id="rId10"/>
    <p:sldId id="273" r:id="rId11"/>
    <p:sldId id="274" r:id="rId12"/>
    <p:sldId id="275" r:id="rId13"/>
    <p:sldId id="262" r:id="rId14"/>
    <p:sldId id="263" r:id="rId15"/>
    <p:sldId id="277" r:id="rId16"/>
    <p:sldId id="279" r:id="rId17"/>
    <p:sldId id="280" r:id="rId18"/>
    <p:sldId id="278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>
        <p:scale>
          <a:sx n="100" d="100"/>
          <a:sy n="100" d="100"/>
        </p:scale>
        <p:origin x="413" y="50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32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8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42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08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2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37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96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93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58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08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E2E9D-520B-4AF5-9F19-1A682015C815}" type="datetimeFigureOut">
              <a:rPr kumimoji="1" lang="ja-JP" altLang="en-US" smtClean="0"/>
              <a:pPr/>
              <a:t>2019/4/4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97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gif"/><Relationship Id="rId7" Type="http://schemas.openxmlformats.org/officeDocument/2006/relationships/image" Target="../media/image17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5.gif"/><Relationship Id="rId10" Type="http://schemas.openxmlformats.org/officeDocument/2006/relationships/image" Target="../media/image13.jpeg"/><Relationship Id="rId4" Type="http://schemas.openxmlformats.org/officeDocument/2006/relationships/image" Target="../media/image2.gif"/><Relationship Id="rId9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1.gif"/><Relationship Id="rId12" Type="http://schemas.openxmlformats.org/officeDocument/2006/relationships/image" Target="../media/image27.sv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1.gif"/><Relationship Id="rId12" Type="http://schemas.openxmlformats.org/officeDocument/2006/relationships/image" Target="../media/image27.sv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image" Target="../media/image5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7.svg"/><Relationship Id="rId3" Type="http://schemas.openxmlformats.org/officeDocument/2006/relationships/image" Target="../media/image2.gif"/><Relationship Id="rId7" Type="http://schemas.openxmlformats.org/officeDocument/2006/relationships/image" Target="../media/image10.png"/><Relationship Id="rId12" Type="http://schemas.openxmlformats.org/officeDocument/2006/relationships/image" Target="../media/image2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8.png"/><Relationship Id="rId5" Type="http://schemas.openxmlformats.org/officeDocument/2006/relationships/image" Target="../media/image4.jpe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lang="en-US" altLang="ja-JP" dirty="0"/>
              <a:t>A</a:t>
            </a:r>
            <a:r>
              <a:rPr kumimoji="1" lang="en-US" altLang="ja-JP" dirty="0"/>
              <a:t>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18">
            <a:extLst>
              <a:ext uri="{FF2B5EF4-FFF2-40B4-BE49-F238E27FC236}">
                <a16:creationId xmlns:a16="http://schemas.microsoft.com/office/drawing/2014/main" id="{8FF2E807-8B8E-C743-A198-DE8D9FE0B353}"/>
              </a:ext>
            </a:extLst>
          </p:cNvPr>
          <p:cNvSpPr txBox="1"/>
          <p:nvPr/>
        </p:nvSpPr>
        <p:spPr>
          <a:xfrm>
            <a:off x="3635896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09992" y="4206860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Connected devices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30"/>
          <p:cNvSpPr txBox="1"/>
          <p:nvPr/>
        </p:nvSpPr>
        <p:spPr>
          <a:xfrm>
            <a:off x="5220072" y="134076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Digital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199502" y="379078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Device</a:t>
            </a:r>
            <a:br>
              <a:rPr kumimoji="1" lang="en-US" altLang="ja-JP" dirty="0"/>
            </a:br>
            <a:r>
              <a:rPr kumimoji="1" lang="en-US" altLang="ja-JP" dirty="0"/>
              <a:t>Client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>
            <a:cxnSpLocks/>
          </p:cNvCxnSpPr>
          <p:nvPr/>
        </p:nvCxnSpPr>
        <p:spPr>
          <a:xfrm flipH="1">
            <a:off x="3407929" y="3193926"/>
            <a:ext cx="496949" cy="590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3D0E80-999F-1541-A5F6-6BBF0C95A4C5}"/>
              </a:ext>
            </a:extLst>
          </p:cNvPr>
          <p:cNvSpPr/>
          <p:nvPr/>
        </p:nvSpPr>
        <p:spPr>
          <a:xfrm>
            <a:off x="2555776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400183-EBD7-8543-BD63-433B580A26EB}"/>
              </a:ext>
            </a:extLst>
          </p:cNvPr>
          <p:cNvSpPr/>
          <p:nvPr/>
        </p:nvSpPr>
        <p:spPr>
          <a:xfrm>
            <a:off x="2411760" y="3966592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E8EC0D-77EA-EF45-888C-45592064E80E}"/>
              </a:ext>
            </a:extLst>
          </p:cNvPr>
          <p:cNvSpPr/>
          <p:nvPr/>
        </p:nvSpPr>
        <p:spPr>
          <a:xfrm>
            <a:off x="2860576" y="34987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AC52EC-CA61-844C-BFEC-FD01C27DCB59}"/>
              </a:ext>
            </a:extLst>
          </p:cNvPr>
          <p:cNvSpPr/>
          <p:nvPr/>
        </p:nvSpPr>
        <p:spPr>
          <a:xfrm>
            <a:off x="3162915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1B6F3D0-C69A-5A4C-BA4C-AC839758A2C7}"/>
              </a:ext>
            </a:extLst>
          </p:cNvPr>
          <p:cNvSpPr/>
          <p:nvPr/>
        </p:nvSpPr>
        <p:spPr>
          <a:xfrm>
            <a:off x="3165376" y="38035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538986-3A1C-E34A-9C72-DC4DEEB9D1FC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2983501" y="3637912"/>
            <a:ext cx="202966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5BF377-A61B-6F40-BC3D-41BA7E5C3680}"/>
              </a:ext>
            </a:extLst>
          </p:cNvPr>
          <p:cNvCxnSpPr>
            <a:stCxn id="30" idx="3"/>
            <a:endCxn id="25" idx="6"/>
          </p:cNvCxnSpPr>
          <p:nvPr/>
        </p:nvCxnSpPr>
        <p:spPr>
          <a:xfrm flipH="1">
            <a:off x="2555776" y="3942712"/>
            <a:ext cx="630691" cy="10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CAE2B-3739-E749-AFC3-8FF0F5318057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2483768" y="3356992"/>
            <a:ext cx="144016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5FB9A1-2A60-0440-87E9-9EF358ED596C}"/>
              </a:ext>
            </a:extLst>
          </p:cNvPr>
          <p:cNvCxnSpPr>
            <a:stCxn id="3" idx="6"/>
            <a:endCxn id="29" idx="2"/>
          </p:cNvCxnSpPr>
          <p:nvPr/>
        </p:nvCxnSpPr>
        <p:spPr>
          <a:xfrm>
            <a:off x="2699792" y="3275459"/>
            <a:ext cx="46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A1850E-CD69-1649-A05E-8AFBAA505FD7}"/>
              </a:ext>
            </a:extLst>
          </p:cNvPr>
          <p:cNvCxnSpPr>
            <a:stCxn id="28" idx="3"/>
            <a:endCxn id="25" idx="7"/>
          </p:cNvCxnSpPr>
          <p:nvPr/>
        </p:nvCxnSpPr>
        <p:spPr>
          <a:xfrm flipH="1">
            <a:off x="2534685" y="3637912"/>
            <a:ext cx="346982" cy="35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936ABA-53DB-7541-A3A9-B326378109BB}"/>
              </a:ext>
            </a:extLst>
          </p:cNvPr>
          <p:cNvCxnSpPr>
            <a:stCxn id="29" idx="3"/>
            <a:endCxn id="28" idx="7"/>
          </p:cNvCxnSpPr>
          <p:nvPr/>
        </p:nvCxnSpPr>
        <p:spPr>
          <a:xfrm flipH="1">
            <a:off x="2983501" y="3333112"/>
            <a:ext cx="200505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7">
            <a:extLst>
              <a:ext uri="{FF2B5EF4-FFF2-40B4-BE49-F238E27FC236}">
                <a16:creationId xmlns:a16="http://schemas.microsoft.com/office/drawing/2014/main" id="{B5342E1A-177F-CD4A-95C3-440FC11D1ADA}"/>
              </a:ext>
            </a:extLst>
          </p:cNvPr>
          <p:cNvCxnSpPr>
            <a:cxnSpLocks/>
          </p:cNvCxnSpPr>
          <p:nvPr/>
        </p:nvCxnSpPr>
        <p:spPr>
          <a:xfrm flipH="1">
            <a:off x="3391614" y="3155816"/>
            <a:ext cx="513264" cy="119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17">
            <a:extLst>
              <a:ext uri="{FF2B5EF4-FFF2-40B4-BE49-F238E27FC236}">
                <a16:creationId xmlns:a16="http://schemas.microsoft.com/office/drawing/2014/main" id="{130B3935-1247-3348-8096-94B45ADA2C4F}"/>
              </a:ext>
            </a:extLst>
          </p:cNvPr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122A44C-DC11-CA43-AAB9-934279EF613C}"/>
              </a:ext>
            </a:extLst>
          </p:cNvPr>
          <p:cNvGrpSpPr/>
          <p:nvPr/>
        </p:nvGrpSpPr>
        <p:grpSpPr>
          <a:xfrm>
            <a:off x="5715240" y="1854396"/>
            <a:ext cx="326292" cy="340141"/>
            <a:chOff x="1005348" y="1132406"/>
            <a:chExt cx="897632" cy="93573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AC815EF-350D-6F45-BCCD-E2241D4A81AE}"/>
                </a:ext>
              </a:extLst>
            </p:cNvPr>
            <p:cNvSpPr/>
            <p:nvPr/>
          </p:nvSpPr>
          <p:spPr>
            <a:xfrm>
              <a:off x="1149364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88CB2FF-E17D-6B45-A615-DD1CE4CF8524}"/>
                </a:ext>
              </a:extLst>
            </p:cNvPr>
            <p:cNvSpPr/>
            <p:nvPr/>
          </p:nvSpPr>
          <p:spPr>
            <a:xfrm>
              <a:off x="1005348" y="190507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E520C9-124A-AB42-AC17-4C557C0B1892}"/>
                </a:ext>
              </a:extLst>
            </p:cNvPr>
            <p:cNvSpPr/>
            <p:nvPr/>
          </p:nvSpPr>
          <p:spPr>
            <a:xfrm>
              <a:off x="1454164" y="14372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5129498-28A3-D649-B52F-8D571E7DC550}"/>
                </a:ext>
              </a:extLst>
            </p:cNvPr>
            <p:cNvSpPr/>
            <p:nvPr/>
          </p:nvSpPr>
          <p:spPr>
            <a:xfrm>
              <a:off x="1756503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0A70BE7-7284-2142-B14C-E538299F3475}"/>
                </a:ext>
              </a:extLst>
            </p:cNvPr>
            <p:cNvSpPr/>
            <p:nvPr/>
          </p:nvSpPr>
          <p:spPr>
            <a:xfrm>
              <a:off x="1758964" y="17420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AC5435-4154-9247-86BE-33A7078000C7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1577089" y="157639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31C7164-9912-9E4F-A64F-01D94572A9EF}"/>
                </a:ext>
              </a:extLst>
            </p:cNvPr>
            <p:cNvCxnSpPr>
              <a:stCxn id="63" idx="3"/>
              <a:endCxn id="60" idx="6"/>
            </p:cNvCxnSpPr>
            <p:nvPr/>
          </p:nvCxnSpPr>
          <p:spPr>
            <a:xfrm flipH="1">
              <a:off x="1149364" y="1881192"/>
              <a:ext cx="630691" cy="10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A6B4F5F-7A36-8143-9249-47E02A5B4934}"/>
                </a:ext>
              </a:extLst>
            </p:cNvPr>
            <p:cNvCxnSpPr>
              <a:cxnSpLocks/>
              <a:stCxn id="60" idx="0"/>
              <a:endCxn id="59" idx="4"/>
            </p:cNvCxnSpPr>
            <p:nvPr/>
          </p:nvCxnSpPr>
          <p:spPr>
            <a:xfrm flipV="1">
              <a:off x="1077356" y="129547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051331-1194-A043-83BE-29C603BF44F4}"/>
                </a:ext>
              </a:extLst>
            </p:cNvPr>
            <p:cNvCxnSpPr>
              <a:stCxn id="59" idx="6"/>
              <a:endCxn id="62" idx="2"/>
            </p:cNvCxnSpPr>
            <p:nvPr/>
          </p:nvCxnSpPr>
          <p:spPr>
            <a:xfrm>
              <a:off x="1293380" y="1213939"/>
              <a:ext cx="463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72F3E67-FAA9-A54E-8084-35529CE58F05}"/>
                </a:ext>
              </a:extLst>
            </p:cNvPr>
            <p:cNvCxnSpPr>
              <a:stCxn id="61" idx="3"/>
              <a:endCxn id="60" idx="7"/>
            </p:cNvCxnSpPr>
            <p:nvPr/>
          </p:nvCxnSpPr>
          <p:spPr>
            <a:xfrm flipH="1">
              <a:off x="1128273" y="1576392"/>
              <a:ext cx="346982" cy="35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9E82FE7-2144-914E-B2ED-620F8FB1ECCC}"/>
                </a:ext>
              </a:extLst>
            </p:cNvPr>
            <p:cNvCxnSpPr>
              <a:stCxn id="62" idx="3"/>
              <a:endCxn id="61" idx="7"/>
            </p:cNvCxnSpPr>
            <p:nvPr/>
          </p:nvCxnSpPr>
          <p:spPr>
            <a:xfrm flipH="1">
              <a:off x="1577089" y="1271592"/>
              <a:ext cx="200505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247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09992" y="4206860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Connected devices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30"/>
          <p:cNvSpPr txBox="1"/>
          <p:nvPr/>
        </p:nvSpPr>
        <p:spPr>
          <a:xfrm>
            <a:off x="5220072" y="134076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Digital </a:t>
            </a:r>
            <a:r>
              <a:rPr lang="en-US" altLang="ja-JP" dirty="0"/>
              <a:t>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199502" y="379078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Device</a:t>
            </a:r>
          </a:p>
          <a:p>
            <a:pPr algn="ctr"/>
            <a:r>
              <a:rPr lang="en-US" altLang="ja-JP" dirty="0"/>
              <a:t>Client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>
            <a:cxnSpLocks/>
          </p:cNvCxnSpPr>
          <p:nvPr/>
        </p:nvCxnSpPr>
        <p:spPr>
          <a:xfrm flipH="1">
            <a:off x="3407929" y="3193926"/>
            <a:ext cx="496949" cy="590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3D0E80-999F-1541-A5F6-6BBF0C95A4C5}"/>
              </a:ext>
            </a:extLst>
          </p:cNvPr>
          <p:cNvSpPr/>
          <p:nvPr/>
        </p:nvSpPr>
        <p:spPr>
          <a:xfrm>
            <a:off x="2555776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400183-EBD7-8543-BD63-433B580A26EB}"/>
              </a:ext>
            </a:extLst>
          </p:cNvPr>
          <p:cNvSpPr/>
          <p:nvPr/>
        </p:nvSpPr>
        <p:spPr>
          <a:xfrm>
            <a:off x="2411760" y="3966592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E8EC0D-77EA-EF45-888C-45592064E80E}"/>
              </a:ext>
            </a:extLst>
          </p:cNvPr>
          <p:cNvSpPr/>
          <p:nvPr/>
        </p:nvSpPr>
        <p:spPr>
          <a:xfrm>
            <a:off x="2860576" y="34987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AC52EC-CA61-844C-BFEC-FD01C27DCB59}"/>
              </a:ext>
            </a:extLst>
          </p:cNvPr>
          <p:cNvSpPr/>
          <p:nvPr/>
        </p:nvSpPr>
        <p:spPr>
          <a:xfrm>
            <a:off x="3162915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1B6F3D0-C69A-5A4C-BA4C-AC839758A2C7}"/>
              </a:ext>
            </a:extLst>
          </p:cNvPr>
          <p:cNvSpPr/>
          <p:nvPr/>
        </p:nvSpPr>
        <p:spPr>
          <a:xfrm>
            <a:off x="3165376" y="38035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538986-3A1C-E34A-9C72-DC4DEEB9D1FC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2983501" y="3637912"/>
            <a:ext cx="202966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5BF377-A61B-6F40-BC3D-41BA7E5C3680}"/>
              </a:ext>
            </a:extLst>
          </p:cNvPr>
          <p:cNvCxnSpPr>
            <a:stCxn id="30" idx="3"/>
            <a:endCxn id="25" idx="6"/>
          </p:cNvCxnSpPr>
          <p:nvPr/>
        </p:nvCxnSpPr>
        <p:spPr>
          <a:xfrm flipH="1">
            <a:off x="2555776" y="3942712"/>
            <a:ext cx="630691" cy="10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CAE2B-3739-E749-AFC3-8FF0F5318057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2483768" y="3356992"/>
            <a:ext cx="144016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5FB9A1-2A60-0440-87E9-9EF358ED596C}"/>
              </a:ext>
            </a:extLst>
          </p:cNvPr>
          <p:cNvCxnSpPr>
            <a:stCxn id="3" idx="6"/>
            <a:endCxn id="29" idx="2"/>
          </p:cNvCxnSpPr>
          <p:nvPr/>
        </p:nvCxnSpPr>
        <p:spPr>
          <a:xfrm>
            <a:off x="2699792" y="3275459"/>
            <a:ext cx="46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A1850E-CD69-1649-A05E-8AFBAA505FD7}"/>
              </a:ext>
            </a:extLst>
          </p:cNvPr>
          <p:cNvCxnSpPr>
            <a:stCxn id="28" idx="3"/>
            <a:endCxn id="25" idx="7"/>
          </p:cNvCxnSpPr>
          <p:nvPr/>
        </p:nvCxnSpPr>
        <p:spPr>
          <a:xfrm flipH="1">
            <a:off x="2534685" y="3637912"/>
            <a:ext cx="346982" cy="35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936ABA-53DB-7541-A3A9-B326378109BB}"/>
              </a:ext>
            </a:extLst>
          </p:cNvPr>
          <p:cNvCxnSpPr>
            <a:stCxn id="29" idx="3"/>
            <a:endCxn id="28" idx="7"/>
          </p:cNvCxnSpPr>
          <p:nvPr/>
        </p:nvCxnSpPr>
        <p:spPr>
          <a:xfrm flipH="1">
            <a:off x="2983501" y="3333112"/>
            <a:ext cx="200505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7">
            <a:extLst>
              <a:ext uri="{FF2B5EF4-FFF2-40B4-BE49-F238E27FC236}">
                <a16:creationId xmlns:a16="http://schemas.microsoft.com/office/drawing/2014/main" id="{B5342E1A-177F-CD4A-95C3-440FC11D1ADA}"/>
              </a:ext>
            </a:extLst>
          </p:cNvPr>
          <p:cNvCxnSpPr>
            <a:cxnSpLocks/>
          </p:cNvCxnSpPr>
          <p:nvPr/>
        </p:nvCxnSpPr>
        <p:spPr>
          <a:xfrm flipH="1">
            <a:off x="3391614" y="3155816"/>
            <a:ext cx="513264" cy="119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D959D33-4592-6241-AF4E-D65E8625FEFB}"/>
              </a:ext>
            </a:extLst>
          </p:cNvPr>
          <p:cNvGrpSpPr/>
          <p:nvPr/>
        </p:nvGrpSpPr>
        <p:grpSpPr>
          <a:xfrm>
            <a:off x="5715240" y="1854396"/>
            <a:ext cx="326292" cy="340141"/>
            <a:chOff x="1005348" y="1132406"/>
            <a:chExt cx="897632" cy="93573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35AC238-E6E2-2643-9B0F-E136836BE7D4}"/>
                </a:ext>
              </a:extLst>
            </p:cNvPr>
            <p:cNvSpPr/>
            <p:nvPr/>
          </p:nvSpPr>
          <p:spPr>
            <a:xfrm>
              <a:off x="1149364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422B34F-EF76-BD48-BD1A-5CC0D46B90F7}"/>
                </a:ext>
              </a:extLst>
            </p:cNvPr>
            <p:cNvSpPr/>
            <p:nvPr/>
          </p:nvSpPr>
          <p:spPr>
            <a:xfrm>
              <a:off x="1005348" y="190507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DDF368E-408E-114E-8B8B-24CF9BAD529C}"/>
                </a:ext>
              </a:extLst>
            </p:cNvPr>
            <p:cNvSpPr/>
            <p:nvPr/>
          </p:nvSpPr>
          <p:spPr>
            <a:xfrm>
              <a:off x="1454164" y="14372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BD5F66E-B454-3240-8BC2-45992CC7E4CD}"/>
                </a:ext>
              </a:extLst>
            </p:cNvPr>
            <p:cNvSpPr/>
            <p:nvPr/>
          </p:nvSpPr>
          <p:spPr>
            <a:xfrm>
              <a:off x="1756503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94C2FD1-5E7E-7847-A94A-473DA7C8B636}"/>
                </a:ext>
              </a:extLst>
            </p:cNvPr>
            <p:cNvSpPr/>
            <p:nvPr/>
          </p:nvSpPr>
          <p:spPr>
            <a:xfrm>
              <a:off x="1758964" y="17420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64F36E1-C5F6-B746-B49A-884B06626ECE}"/>
                </a:ext>
              </a:extLst>
            </p:cNvPr>
            <p:cNvCxnSpPr>
              <a:cxnSpLocks/>
              <a:stCxn id="47" idx="5"/>
              <a:endCxn id="49" idx="1"/>
            </p:cNvCxnSpPr>
            <p:nvPr/>
          </p:nvCxnSpPr>
          <p:spPr>
            <a:xfrm>
              <a:off x="1577089" y="157639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2CCD05C-9AFC-9B41-A681-897093A7548D}"/>
                </a:ext>
              </a:extLst>
            </p:cNvPr>
            <p:cNvCxnSpPr>
              <a:stCxn id="49" idx="3"/>
              <a:endCxn id="46" idx="6"/>
            </p:cNvCxnSpPr>
            <p:nvPr/>
          </p:nvCxnSpPr>
          <p:spPr>
            <a:xfrm flipH="1">
              <a:off x="1149364" y="1881192"/>
              <a:ext cx="630691" cy="10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75D1C85-0E92-6B4B-90A8-D9F713B3D17F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V="1">
              <a:off x="1077356" y="129547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5740447-AD2D-104C-AFE7-F429DAD14FB8}"/>
                </a:ext>
              </a:extLst>
            </p:cNvPr>
            <p:cNvCxnSpPr>
              <a:stCxn id="45" idx="6"/>
              <a:endCxn id="48" idx="2"/>
            </p:cNvCxnSpPr>
            <p:nvPr/>
          </p:nvCxnSpPr>
          <p:spPr>
            <a:xfrm>
              <a:off x="1293380" y="1213939"/>
              <a:ext cx="463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C599206-FC07-594F-8EE7-A6CA2B45F234}"/>
                </a:ext>
              </a:extLst>
            </p:cNvPr>
            <p:cNvCxnSpPr>
              <a:stCxn id="47" idx="3"/>
              <a:endCxn id="46" idx="7"/>
            </p:cNvCxnSpPr>
            <p:nvPr/>
          </p:nvCxnSpPr>
          <p:spPr>
            <a:xfrm flipH="1">
              <a:off x="1128273" y="1576392"/>
              <a:ext cx="346982" cy="35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6E8DF1-3DC4-5640-A9C5-5C3D12B750E0}"/>
                </a:ext>
              </a:extLst>
            </p:cNvPr>
            <p:cNvCxnSpPr>
              <a:stCxn id="48" idx="3"/>
              <a:endCxn id="47" idx="7"/>
            </p:cNvCxnSpPr>
            <p:nvPr/>
          </p:nvCxnSpPr>
          <p:spPr>
            <a:xfrm flipH="1">
              <a:off x="1577089" y="1271592"/>
              <a:ext cx="200505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0321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30"/>
          <p:cNvSpPr txBox="1"/>
          <p:nvPr/>
        </p:nvSpPr>
        <p:spPr>
          <a:xfrm>
            <a:off x="5220072" y="134076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Digital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199502" y="379078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Device</a:t>
            </a:r>
            <a:br>
              <a:rPr kumimoji="1" lang="en-US" altLang="ja-JP" dirty="0"/>
            </a:br>
            <a:r>
              <a:rPr kumimoji="1" lang="en-US" altLang="ja-JP" dirty="0"/>
              <a:t>Client</a:t>
            </a:r>
            <a:endParaRPr kumimoji="1" lang="ja-JP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24D2BE-BF5E-D94F-8450-1751B4AE53D7}"/>
              </a:ext>
            </a:extLst>
          </p:cNvPr>
          <p:cNvGrpSpPr/>
          <p:nvPr/>
        </p:nvGrpSpPr>
        <p:grpSpPr>
          <a:xfrm>
            <a:off x="2215860" y="3356992"/>
            <a:ext cx="1936184" cy="1372559"/>
            <a:chOff x="1907704" y="2853890"/>
            <a:chExt cx="2520280" cy="1786624"/>
          </a:xfrm>
        </p:grpSpPr>
        <p:sp>
          <p:nvSpPr>
            <p:cNvPr id="19" name="テキスト ボックス 18"/>
            <p:cNvSpPr txBox="1"/>
            <p:nvPr/>
          </p:nvSpPr>
          <p:spPr>
            <a:xfrm>
              <a:off x="2188897" y="420686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AAC52EC-CA61-844C-BFEC-FD01C27DCB59}"/>
                </a:ext>
              </a:extLst>
            </p:cNvPr>
            <p:cNvSpPr/>
            <p:nvPr/>
          </p:nvSpPr>
          <p:spPr>
            <a:xfrm>
              <a:off x="3162915" y="31939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7" name="正方形/長方形 17">
            <a:extLst>
              <a:ext uri="{FF2B5EF4-FFF2-40B4-BE49-F238E27FC236}">
                <a16:creationId xmlns:a16="http://schemas.microsoft.com/office/drawing/2014/main" id="{130B3935-1247-3348-8096-94B45ADA2C4F}"/>
              </a:ext>
            </a:extLst>
          </p:cNvPr>
          <p:cNvSpPr/>
          <p:nvPr/>
        </p:nvSpPr>
        <p:spPr>
          <a:xfrm rot="18983100">
            <a:off x="3823011" y="2654938"/>
            <a:ext cx="2175716" cy="2129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122A44C-DC11-CA43-AAB9-934279EF613C}"/>
              </a:ext>
            </a:extLst>
          </p:cNvPr>
          <p:cNvGrpSpPr/>
          <p:nvPr/>
        </p:nvGrpSpPr>
        <p:grpSpPr>
          <a:xfrm>
            <a:off x="5715240" y="1854396"/>
            <a:ext cx="326292" cy="340141"/>
            <a:chOff x="1005348" y="1132406"/>
            <a:chExt cx="897632" cy="93573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AC815EF-350D-6F45-BCCD-E2241D4A81AE}"/>
                </a:ext>
              </a:extLst>
            </p:cNvPr>
            <p:cNvSpPr/>
            <p:nvPr/>
          </p:nvSpPr>
          <p:spPr>
            <a:xfrm>
              <a:off x="1149364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88CB2FF-E17D-6B45-A615-DD1CE4CF8524}"/>
                </a:ext>
              </a:extLst>
            </p:cNvPr>
            <p:cNvSpPr/>
            <p:nvPr/>
          </p:nvSpPr>
          <p:spPr>
            <a:xfrm>
              <a:off x="1005348" y="190507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E520C9-124A-AB42-AC17-4C557C0B1892}"/>
                </a:ext>
              </a:extLst>
            </p:cNvPr>
            <p:cNvSpPr/>
            <p:nvPr/>
          </p:nvSpPr>
          <p:spPr>
            <a:xfrm>
              <a:off x="1454164" y="14372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5129498-28A3-D649-B52F-8D571E7DC550}"/>
                </a:ext>
              </a:extLst>
            </p:cNvPr>
            <p:cNvSpPr/>
            <p:nvPr/>
          </p:nvSpPr>
          <p:spPr>
            <a:xfrm>
              <a:off x="1756503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0A70BE7-7284-2142-B14C-E538299F3475}"/>
                </a:ext>
              </a:extLst>
            </p:cNvPr>
            <p:cNvSpPr/>
            <p:nvPr/>
          </p:nvSpPr>
          <p:spPr>
            <a:xfrm>
              <a:off x="1758964" y="17420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AC5435-4154-9247-86BE-33A7078000C7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1577089" y="157639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31C7164-9912-9E4F-A64F-01D94572A9EF}"/>
                </a:ext>
              </a:extLst>
            </p:cNvPr>
            <p:cNvCxnSpPr>
              <a:stCxn id="63" idx="3"/>
              <a:endCxn id="60" idx="6"/>
            </p:cNvCxnSpPr>
            <p:nvPr/>
          </p:nvCxnSpPr>
          <p:spPr>
            <a:xfrm flipH="1">
              <a:off x="1149364" y="1881192"/>
              <a:ext cx="630691" cy="10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A6B4F5F-7A36-8143-9249-47E02A5B4934}"/>
                </a:ext>
              </a:extLst>
            </p:cNvPr>
            <p:cNvCxnSpPr>
              <a:cxnSpLocks/>
              <a:stCxn id="60" idx="0"/>
              <a:endCxn id="59" idx="4"/>
            </p:cNvCxnSpPr>
            <p:nvPr/>
          </p:nvCxnSpPr>
          <p:spPr>
            <a:xfrm flipV="1">
              <a:off x="1077356" y="129547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051331-1194-A043-83BE-29C603BF44F4}"/>
                </a:ext>
              </a:extLst>
            </p:cNvPr>
            <p:cNvCxnSpPr>
              <a:stCxn id="59" idx="6"/>
              <a:endCxn id="62" idx="2"/>
            </p:cNvCxnSpPr>
            <p:nvPr/>
          </p:nvCxnSpPr>
          <p:spPr>
            <a:xfrm>
              <a:off x="1293380" y="1213939"/>
              <a:ext cx="463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72F3E67-FAA9-A54E-8084-35529CE58F05}"/>
                </a:ext>
              </a:extLst>
            </p:cNvPr>
            <p:cNvCxnSpPr>
              <a:stCxn id="61" idx="3"/>
              <a:endCxn id="60" idx="7"/>
            </p:cNvCxnSpPr>
            <p:nvPr/>
          </p:nvCxnSpPr>
          <p:spPr>
            <a:xfrm flipH="1">
              <a:off x="1128273" y="1576392"/>
              <a:ext cx="346982" cy="35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9E82FE7-2144-914E-B2ED-620F8FB1ECCC}"/>
                </a:ext>
              </a:extLst>
            </p:cNvPr>
            <p:cNvCxnSpPr>
              <a:stCxn id="62" idx="3"/>
              <a:endCxn id="61" idx="7"/>
            </p:cNvCxnSpPr>
            <p:nvPr/>
          </p:nvCxnSpPr>
          <p:spPr>
            <a:xfrm flipH="1">
              <a:off x="1577089" y="1271592"/>
              <a:ext cx="200505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0D024D-E610-9C44-B9AB-6B32B11980F5}"/>
              </a:ext>
            </a:extLst>
          </p:cNvPr>
          <p:cNvGrpSpPr/>
          <p:nvPr/>
        </p:nvGrpSpPr>
        <p:grpSpPr>
          <a:xfrm>
            <a:off x="340663" y="1871423"/>
            <a:ext cx="1936184" cy="1372559"/>
            <a:chOff x="1907704" y="2853890"/>
            <a:chExt cx="2520280" cy="1786624"/>
          </a:xfrm>
        </p:grpSpPr>
        <p:sp>
          <p:nvSpPr>
            <p:cNvPr id="41" name="テキスト ボックス 18">
              <a:extLst>
                <a:ext uri="{FF2B5EF4-FFF2-40B4-BE49-F238E27FC236}">
                  <a16:creationId xmlns:a16="http://schemas.microsoft.com/office/drawing/2014/main" id="{1DF7A3EA-0B7B-E047-ADF2-03E2F0237530}"/>
                </a:ext>
              </a:extLst>
            </p:cNvPr>
            <p:cNvSpPr txBox="1"/>
            <p:nvPr/>
          </p:nvSpPr>
          <p:spPr>
            <a:xfrm>
              <a:off x="2188897" y="420686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51DCDB6-BC26-AF45-A54A-78FAAED27892}"/>
                </a:ext>
              </a:extLst>
            </p:cNvPr>
            <p:cNvSpPr/>
            <p:nvPr/>
          </p:nvSpPr>
          <p:spPr>
            <a:xfrm>
              <a:off x="2860576" y="34987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D9C70A9-A9AB-514E-8AFF-292DA1D65D75}"/>
                </a:ext>
              </a:extLst>
            </p:cNvPr>
            <p:cNvSpPr/>
            <p:nvPr/>
          </p:nvSpPr>
          <p:spPr>
            <a:xfrm>
              <a:off x="3165376" y="38035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B9A51C9-0C81-424D-BC99-0DAC0CD96346}"/>
                </a:ext>
              </a:extLst>
            </p:cNvPr>
            <p:cNvCxnSpPr>
              <a:cxnSpLocks/>
              <a:stCxn id="47" idx="5"/>
              <a:endCxn id="49" idx="1"/>
            </p:cNvCxnSpPr>
            <p:nvPr/>
          </p:nvCxnSpPr>
          <p:spPr>
            <a:xfrm>
              <a:off x="2983501" y="363791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角丸四角形 13">
              <a:extLst>
                <a:ext uri="{FF2B5EF4-FFF2-40B4-BE49-F238E27FC236}">
                  <a16:creationId xmlns:a16="http://schemas.microsoft.com/office/drawing/2014/main" id="{565B3D43-791E-B74E-95D6-7806FF813553}"/>
                </a:ext>
              </a:extLst>
            </p:cNvPr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C02AD1C-ED5E-544B-9F26-9A12E126773C}"/>
              </a:ext>
            </a:extLst>
          </p:cNvPr>
          <p:cNvGrpSpPr/>
          <p:nvPr/>
        </p:nvGrpSpPr>
        <p:grpSpPr>
          <a:xfrm>
            <a:off x="2419792" y="271729"/>
            <a:ext cx="1936184" cy="1372559"/>
            <a:chOff x="1907704" y="2853890"/>
            <a:chExt cx="2520280" cy="1786624"/>
          </a:xfrm>
        </p:grpSpPr>
        <p:sp>
          <p:nvSpPr>
            <p:cNvPr id="72" name="テキスト ボックス 18">
              <a:extLst>
                <a:ext uri="{FF2B5EF4-FFF2-40B4-BE49-F238E27FC236}">
                  <a16:creationId xmlns:a16="http://schemas.microsoft.com/office/drawing/2014/main" id="{9B4403F3-B466-C541-8B4E-0CB5B846E735}"/>
                </a:ext>
              </a:extLst>
            </p:cNvPr>
            <p:cNvSpPr txBox="1"/>
            <p:nvPr/>
          </p:nvSpPr>
          <p:spPr>
            <a:xfrm>
              <a:off x="2188897" y="420686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F89615E-4D26-E445-AC9F-AD2A1B7118E3}"/>
                </a:ext>
              </a:extLst>
            </p:cNvPr>
            <p:cNvSpPr/>
            <p:nvPr/>
          </p:nvSpPr>
          <p:spPr>
            <a:xfrm>
              <a:off x="2555776" y="31939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53D8E13-80FF-5640-82D3-7E672FDC25F8}"/>
                </a:ext>
              </a:extLst>
            </p:cNvPr>
            <p:cNvSpPr/>
            <p:nvPr/>
          </p:nvSpPr>
          <p:spPr>
            <a:xfrm>
              <a:off x="2411760" y="396659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196479E-E391-1B4F-B99B-2EB7D771CDA3}"/>
                </a:ext>
              </a:extLst>
            </p:cNvPr>
            <p:cNvCxnSpPr>
              <a:cxnSpLocks/>
              <a:stCxn id="76" idx="0"/>
              <a:endCxn id="75" idx="4"/>
            </p:cNvCxnSpPr>
            <p:nvPr/>
          </p:nvCxnSpPr>
          <p:spPr>
            <a:xfrm flipV="1">
              <a:off x="2483768" y="335699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角丸四角形 13">
              <a:extLst>
                <a:ext uri="{FF2B5EF4-FFF2-40B4-BE49-F238E27FC236}">
                  <a16:creationId xmlns:a16="http://schemas.microsoft.com/office/drawing/2014/main" id="{84C6FA27-51E2-0E4F-A3F8-517FE61B0D3E}"/>
                </a:ext>
              </a:extLst>
            </p:cNvPr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8" name="正方形/長方形 17">
            <a:extLst>
              <a:ext uri="{FF2B5EF4-FFF2-40B4-BE49-F238E27FC236}">
                <a16:creationId xmlns:a16="http://schemas.microsoft.com/office/drawing/2014/main" id="{D2EE812D-FAAE-9443-A3A9-48A1D99DE467}"/>
              </a:ext>
            </a:extLst>
          </p:cNvPr>
          <p:cNvSpPr/>
          <p:nvPr/>
        </p:nvSpPr>
        <p:spPr>
          <a:xfrm rot="21105000">
            <a:off x="2270952" y="2178565"/>
            <a:ext cx="3150509" cy="2432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17">
            <a:extLst>
              <a:ext uri="{FF2B5EF4-FFF2-40B4-BE49-F238E27FC236}">
                <a16:creationId xmlns:a16="http://schemas.microsoft.com/office/drawing/2014/main" id="{9E9C6593-469B-934D-9C79-2016283FEC15}"/>
              </a:ext>
            </a:extLst>
          </p:cNvPr>
          <p:cNvSpPr/>
          <p:nvPr/>
        </p:nvSpPr>
        <p:spPr>
          <a:xfrm rot="1276368">
            <a:off x="4269037" y="1614284"/>
            <a:ext cx="1159993" cy="229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60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993732" y="2405641"/>
            <a:ext cx="4370356" cy="301504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07914" y="4585412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EtherCAT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935434" y="4911320"/>
            <a:ext cx="440003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684991" y="4911320"/>
            <a:ext cx="1004788" cy="50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56" y="3805637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898" y="3801102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正方形/長方形 52"/>
          <p:cNvSpPr/>
          <p:nvPr/>
        </p:nvSpPr>
        <p:spPr>
          <a:xfrm>
            <a:off x="2699792" y="3573696"/>
            <a:ext cx="440003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3347864" y="3574560"/>
            <a:ext cx="890859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68013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724" y="2463478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3284042" y="326435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RS-485</a:t>
            </a:r>
            <a:endParaRPr kumimoji="1" lang="ja-JP" altLang="en-US" dirty="0"/>
          </a:p>
        </p:txBody>
      </p:sp>
      <p:sp>
        <p:nvSpPr>
          <p:cNvPr id="41" name="雲 40"/>
          <p:cNvSpPr/>
          <p:nvPr/>
        </p:nvSpPr>
        <p:spPr>
          <a:xfrm>
            <a:off x="3648305" y="1772816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033" name="Picture 9" descr="C:\Users\knimura\AppData\Local\Microsoft\Windows\Temporary Internet Files\Content.IE5\3QHSGS3E\xbox-on-pc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998" y="2053426"/>
            <a:ext cx="1123122" cy="81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 47"/>
          <p:cNvSpPr/>
          <p:nvPr/>
        </p:nvSpPr>
        <p:spPr>
          <a:xfrm>
            <a:off x="6833509" y="2019756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891832" y="2144043"/>
            <a:ext cx="63979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Monitor</a:t>
            </a:r>
            <a:endParaRPr kumimoji="1" lang="ja-JP" altLang="en-US" sz="1400" dirty="0"/>
          </a:p>
        </p:txBody>
      </p:sp>
      <p:sp>
        <p:nvSpPr>
          <p:cNvPr id="51" name="正方形/長方形 50"/>
          <p:cNvSpPr/>
          <p:nvPr/>
        </p:nvSpPr>
        <p:spPr>
          <a:xfrm rot="17649560">
            <a:off x="3916698" y="3085432"/>
            <a:ext cx="109260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5874767" y="2233151"/>
            <a:ext cx="950178" cy="52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730" y="326044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810" y="46386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正方形/長方形 45"/>
          <p:cNvSpPr/>
          <p:nvPr/>
        </p:nvSpPr>
        <p:spPr>
          <a:xfrm rot="16200000">
            <a:off x="3582893" y="3729229"/>
            <a:ext cx="221377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23" y="2072684"/>
            <a:ext cx="445173" cy="637976"/>
          </a:xfrm>
          <a:prstGeom prst="rect">
            <a:avLst/>
          </a:prstGeom>
        </p:spPr>
      </p:pic>
      <p:sp>
        <p:nvSpPr>
          <p:cNvPr id="67" name="角丸四角形 66"/>
          <p:cNvSpPr/>
          <p:nvPr/>
        </p:nvSpPr>
        <p:spPr>
          <a:xfrm>
            <a:off x="5099067" y="2004570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139817" y="2124192"/>
            <a:ext cx="6451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Services</a:t>
            </a:r>
            <a:endParaRPr kumimoji="1" lang="ja-JP" altLang="en-US" sz="1400" dirty="0"/>
          </a:p>
        </p:txBody>
      </p:sp>
      <p:sp>
        <p:nvSpPr>
          <p:cNvPr id="33" name="Gleichschenkliges Dreieck 32"/>
          <p:cNvSpPr/>
          <p:nvPr/>
        </p:nvSpPr>
        <p:spPr>
          <a:xfrm rot="1258602">
            <a:off x="854864" y="1790807"/>
            <a:ext cx="1412094" cy="1070390"/>
          </a:xfrm>
          <a:prstGeom prst="triangle">
            <a:avLst>
              <a:gd name="adj" fmla="val 699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http://www.freeiconspng.com/uploads/factory-icon--vista-business-icons--softiconsm-2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1196752"/>
            <a:ext cx="1728192" cy="1728192"/>
          </a:xfrm>
          <a:prstGeom prst="rect">
            <a:avLst/>
          </a:prstGeom>
          <a:noFill/>
        </p:spPr>
      </p:pic>
      <p:pic>
        <p:nvPicPr>
          <p:cNvPr id="1028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85" y="43857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42" y="43866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15" y="304813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280" y="30490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25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矢印コネクタ 24"/>
          <p:cNvCxnSpPr/>
          <p:nvPr/>
        </p:nvCxnSpPr>
        <p:spPr>
          <a:xfrm flipV="1">
            <a:off x="6094599" y="3044536"/>
            <a:ext cx="0" cy="1214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2907334" y="4157493"/>
            <a:ext cx="377982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718217" y="425938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CAN</a:t>
            </a:r>
            <a:endParaRPr kumimoji="1" lang="ja-JP" altLang="en-US" dirty="0"/>
          </a:p>
        </p:txBody>
      </p:sp>
      <p:pic>
        <p:nvPicPr>
          <p:cNvPr id="205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83" y="405287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10" y="4045503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21" y="4073642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角丸四角形 46"/>
          <p:cNvSpPr/>
          <p:nvPr/>
        </p:nvSpPr>
        <p:spPr>
          <a:xfrm>
            <a:off x="2278174" y="4052870"/>
            <a:ext cx="3175891" cy="67227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3059734" y="4309893"/>
            <a:ext cx="377982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83" y="420527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/>
          <p:cNvSpPr/>
          <p:nvPr/>
        </p:nvSpPr>
        <p:spPr>
          <a:xfrm>
            <a:off x="3869465" y="4311782"/>
            <a:ext cx="52361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/>
          <p:cNvSpPr/>
          <p:nvPr/>
        </p:nvSpPr>
        <p:spPr>
          <a:xfrm>
            <a:off x="4253285" y="3284984"/>
            <a:ext cx="948328" cy="54573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69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196" y="3505516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nimura\AppData\Local\Microsoft\Windows\Temporary Internet Files\Content.IE5\7S57FXLM\golf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37" y="3354448"/>
            <a:ext cx="1232182" cy="82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四角形吹き出し 12"/>
          <p:cNvSpPr/>
          <p:nvPr/>
        </p:nvSpPr>
        <p:spPr>
          <a:xfrm>
            <a:off x="3158468" y="2446037"/>
            <a:ext cx="1164233" cy="1102555"/>
          </a:xfrm>
          <a:prstGeom prst="wedgeRectCallout">
            <a:avLst>
              <a:gd name="adj1" fmla="val -82659"/>
              <a:gd name="adj2" fmla="val 48889"/>
            </a:avLst>
          </a:prstGeom>
          <a:solidFill>
            <a:schemeClr val="bg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1" name="Picture 3" descr="C:\Users\knimura\AppData\Local\Microsoft\Windows\Temporary Internet Files\Content.IE5\0U8T2P6O\200_36[1]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32"/>
          <a:stretch/>
        </p:blipFill>
        <p:spPr bwMode="auto">
          <a:xfrm>
            <a:off x="3193313" y="2474272"/>
            <a:ext cx="1106528" cy="105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正方形/長方形 71"/>
          <p:cNvSpPr/>
          <p:nvPr/>
        </p:nvSpPr>
        <p:spPr>
          <a:xfrm rot="16200000">
            <a:off x="5627460" y="3178622"/>
            <a:ext cx="54794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610" y="4197903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864259" y="404230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CAN</a:t>
            </a:r>
            <a:endParaRPr kumimoji="1" lang="ja-JP" altLang="en-US" sz="1400" dirty="0"/>
          </a:p>
        </p:txBody>
      </p:sp>
      <p:sp>
        <p:nvSpPr>
          <p:cNvPr id="32" name="正方形/長方形 31"/>
          <p:cNvSpPr/>
          <p:nvPr/>
        </p:nvSpPr>
        <p:spPr>
          <a:xfrm rot="16200000">
            <a:off x="5597733" y="4020597"/>
            <a:ext cx="60740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4670659" y="4307661"/>
            <a:ext cx="1222995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5217803" y="3581231"/>
            <a:ext cx="6908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21" y="4214178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角丸四角形 37"/>
          <p:cNvSpPr/>
          <p:nvPr/>
        </p:nvSpPr>
        <p:spPr>
          <a:xfrm>
            <a:off x="5404411" y="3284984"/>
            <a:ext cx="948328" cy="54138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322" y="350116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/>
          <p:cNvSpPr txBox="1"/>
          <p:nvPr/>
        </p:nvSpPr>
        <p:spPr>
          <a:xfrm>
            <a:off x="4474014" y="3259865"/>
            <a:ext cx="506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DCU</a:t>
            </a:r>
            <a:endParaRPr kumimoji="1" lang="ja-JP" altLang="en-US" sz="1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467340" y="3259864"/>
            <a:ext cx="822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Gateway</a:t>
            </a:r>
            <a:endParaRPr kumimoji="1" lang="ja-JP" altLang="en-US" sz="14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278218" y="4438088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ECU</a:t>
            </a:r>
            <a:endParaRPr kumimoji="1" lang="ja-JP" altLang="en-US" sz="14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399706" y="4431043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ECU</a:t>
            </a:r>
            <a:endParaRPr kumimoji="1" lang="ja-JP" altLang="en-US" sz="14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565679" y="4438088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ECU</a:t>
            </a:r>
            <a:endParaRPr kumimoji="1" lang="ja-JP" altLang="en-US" sz="1400" dirty="0"/>
          </a:p>
        </p:txBody>
      </p:sp>
      <p:sp>
        <p:nvSpPr>
          <p:cNvPr id="22" name="雲 21"/>
          <p:cNvSpPr/>
          <p:nvPr/>
        </p:nvSpPr>
        <p:spPr>
          <a:xfrm>
            <a:off x="4938736" y="1858582"/>
            <a:ext cx="1927995" cy="1122912"/>
          </a:xfrm>
          <a:prstGeom prst="cloud">
            <a:avLst/>
          </a:prstGeom>
          <a:solidFill>
            <a:schemeClr val="bg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矢印コネクタ 55"/>
          <p:cNvCxnSpPr/>
          <p:nvPr/>
        </p:nvCxnSpPr>
        <p:spPr>
          <a:xfrm flipH="1" flipV="1">
            <a:off x="5330115" y="3133587"/>
            <a:ext cx="404444" cy="7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5454062" y="2165664"/>
            <a:ext cx="91813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615742" y="2292203"/>
            <a:ext cx="59477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400" dirty="0"/>
              <a:t>Services</a:t>
            </a:r>
            <a:endParaRPr kumimoji="1" lang="ja-JP" altLang="en-US" sz="1400" dirty="0"/>
          </a:p>
        </p:txBody>
      </p:sp>
      <p:cxnSp>
        <p:nvCxnSpPr>
          <p:cNvPr id="29" name="直線コネクタ 28"/>
          <p:cNvCxnSpPr/>
          <p:nvPr/>
        </p:nvCxnSpPr>
        <p:spPr>
          <a:xfrm flipV="1">
            <a:off x="5734559" y="2780928"/>
            <a:ext cx="0" cy="35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231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9C4B0E-D36C-4AFF-96BE-52E0C412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grpSp>
        <p:nvGrpSpPr>
          <p:cNvPr id="58" name="Group 8">
            <a:extLst>
              <a:ext uri="{FF2B5EF4-FFF2-40B4-BE49-F238E27FC236}">
                <a16:creationId xmlns:a16="http://schemas.microsoft.com/office/drawing/2014/main" id="{3B7360A8-8694-44F8-9398-9D5F831C0E00}"/>
              </a:ext>
            </a:extLst>
          </p:cNvPr>
          <p:cNvGrpSpPr/>
          <p:nvPr/>
        </p:nvGrpSpPr>
        <p:grpSpPr>
          <a:xfrm>
            <a:off x="5552320" y="1772816"/>
            <a:ext cx="2968827" cy="2261984"/>
            <a:chOff x="5652583" y="404664"/>
            <a:chExt cx="2304256" cy="2271192"/>
          </a:xfrm>
          <a:solidFill>
            <a:srgbClr val="727CA3">
              <a:lumMod val="20000"/>
              <a:lumOff val="80000"/>
            </a:srgbClr>
          </a:solidFill>
        </p:grpSpPr>
        <p:sp>
          <p:nvSpPr>
            <p:cNvPr id="59" name="Isosceles Triangle 7">
              <a:extLst>
                <a:ext uri="{FF2B5EF4-FFF2-40B4-BE49-F238E27FC236}">
                  <a16:creationId xmlns:a16="http://schemas.microsoft.com/office/drawing/2014/main" id="{83A1AE17-5119-49FE-8B95-A61A72052A37}"/>
                </a:ext>
              </a:extLst>
            </p:cNvPr>
            <p:cNvSpPr/>
            <p:nvPr/>
          </p:nvSpPr>
          <p:spPr>
            <a:xfrm>
              <a:off x="5652583" y="404664"/>
              <a:ext cx="2304256" cy="1034430"/>
            </a:xfrm>
            <a:prstGeom prst="triangle">
              <a:avLst/>
            </a:prstGeom>
            <a:solidFill>
              <a:srgbClr val="FADA7A">
                <a:lumMod val="40000"/>
                <a:lumOff val="6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メイリオ"/>
                <a:cs typeface="+mn-cs"/>
              </a:endParaRPr>
            </a:p>
          </p:txBody>
        </p:sp>
        <p:sp>
          <p:nvSpPr>
            <p:cNvPr id="60" name="Rectangle 6">
              <a:extLst>
                <a:ext uri="{FF2B5EF4-FFF2-40B4-BE49-F238E27FC236}">
                  <a16:creationId xmlns:a16="http://schemas.microsoft.com/office/drawing/2014/main" id="{76D14C45-7009-4585-AB95-25909F191F56}"/>
                </a:ext>
              </a:extLst>
            </p:cNvPr>
            <p:cNvSpPr/>
            <p:nvPr/>
          </p:nvSpPr>
          <p:spPr>
            <a:xfrm>
              <a:off x="5987917" y="1439094"/>
              <a:ext cx="1597756" cy="1236762"/>
            </a:xfrm>
            <a:prstGeom prst="rect">
              <a:avLst/>
            </a:prstGeom>
            <a:solidFill>
              <a:srgbClr val="FADA7A">
                <a:lumMod val="40000"/>
                <a:lumOff val="6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メイリオ"/>
                <a:cs typeface="+mn-cs"/>
              </a:endParaRPr>
            </a:p>
          </p:txBody>
        </p:sp>
      </p:grpSp>
      <p:sp>
        <p:nvSpPr>
          <p:cNvPr id="61" name="角丸四角形 21">
            <a:extLst>
              <a:ext uri="{FF2B5EF4-FFF2-40B4-BE49-F238E27FC236}">
                <a16:creationId xmlns:a16="http://schemas.microsoft.com/office/drawing/2014/main" id="{8405A421-7C10-4481-B617-6C8FE1241605}"/>
              </a:ext>
            </a:extLst>
          </p:cNvPr>
          <p:cNvSpPr/>
          <p:nvPr/>
        </p:nvSpPr>
        <p:spPr>
          <a:xfrm>
            <a:off x="2639579" y="4062049"/>
            <a:ext cx="5838484" cy="1959239"/>
          </a:xfrm>
          <a:prstGeom prst="roundRect">
            <a:avLst>
              <a:gd name="adj" fmla="val 5933"/>
            </a:avLst>
          </a:prstGeom>
          <a:solidFill>
            <a:srgbClr val="FADA7A">
              <a:lumMod val="40000"/>
              <a:lumOff val="6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sp>
        <p:nvSpPr>
          <p:cNvPr id="62" name="角丸四角形 6">
            <a:extLst>
              <a:ext uri="{FF2B5EF4-FFF2-40B4-BE49-F238E27FC236}">
                <a16:creationId xmlns:a16="http://schemas.microsoft.com/office/drawing/2014/main" id="{AEB733C2-6898-43E9-98DD-43C6DE505845}"/>
              </a:ext>
            </a:extLst>
          </p:cNvPr>
          <p:cNvSpPr/>
          <p:nvPr/>
        </p:nvSpPr>
        <p:spPr bwMode="auto">
          <a:xfrm>
            <a:off x="5141778" y="3996016"/>
            <a:ext cx="1057933" cy="1455640"/>
          </a:xfrm>
          <a:prstGeom prst="roundRect">
            <a:avLst>
              <a:gd name="adj" fmla="val 6113"/>
            </a:avLst>
          </a:prstGeom>
          <a:solidFill>
            <a:srgbClr val="727CA3">
              <a:lumMod val="40000"/>
              <a:lumOff val="6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Device</a:t>
            </a:r>
          </a:p>
        </p:txBody>
      </p:sp>
      <p:sp>
        <p:nvSpPr>
          <p:cNvPr id="63" name="Textfeld 162">
            <a:extLst>
              <a:ext uri="{FF2B5EF4-FFF2-40B4-BE49-F238E27FC236}">
                <a16:creationId xmlns:a16="http://schemas.microsoft.com/office/drawing/2014/main" id="{FEBEB5FA-F52A-4BA9-979B-51EEBBF17AC9}"/>
              </a:ext>
            </a:extLst>
          </p:cNvPr>
          <p:cNvSpPr txBox="1"/>
          <p:nvPr/>
        </p:nvSpPr>
        <p:spPr>
          <a:xfrm>
            <a:off x="4028484" y="5222609"/>
            <a:ext cx="1124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ea typeface="メイリオ"/>
              </a:rPr>
              <a:t>Direct</a:t>
            </a:r>
            <a:br>
              <a:rPr lang="en-US" sz="1200" b="1" dirty="0">
                <a:solidFill>
                  <a:prstClr val="black"/>
                </a:solidFill>
                <a:ea typeface="メイリオ"/>
              </a:rPr>
            </a:br>
            <a:r>
              <a:rPr lang="en-US" sz="1200" b="1" dirty="0">
                <a:solidFill>
                  <a:prstClr val="black"/>
                </a:solidFill>
                <a:ea typeface="メイリオ"/>
              </a:rPr>
              <a:t>Thing-to-Thing</a:t>
            </a:r>
          </a:p>
          <a:p>
            <a:pPr algn="ctr"/>
            <a:r>
              <a:rPr lang="en-US" sz="1200" b="1" dirty="0">
                <a:solidFill>
                  <a:prstClr val="black"/>
                </a:solidFill>
                <a:ea typeface="メイリオ"/>
              </a:rPr>
              <a:t>Interaction</a:t>
            </a:r>
          </a:p>
        </p:txBody>
      </p:sp>
      <p:sp>
        <p:nvSpPr>
          <p:cNvPr id="64" name="角丸四角形 6">
            <a:extLst>
              <a:ext uri="{FF2B5EF4-FFF2-40B4-BE49-F238E27FC236}">
                <a16:creationId xmlns:a16="http://schemas.microsoft.com/office/drawing/2014/main" id="{58F512BA-030D-4834-8080-FF6CB88E9F6D}"/>
              </a:ext>
            </a:extLst>
          </p:cNvPr>
          <p:cNvSpPr/>
          <p:nvPr/>
        </p:nvSpPr>
        <p:spPr bwMode="auto">
          <a:xfrm>
            <a:off x="7241950" y="4510288"/>
            <a:ext cx="1014153" cy="892055"/>
          </a:xfrm>
          <a:prstGeom prst="roundRect">
            <a:avLst>
              <a:gd name="adj" fmla="val 6113"/>
            </a:avLst>
          </a:prstGeom>
          <a:solidFill>
            <a:srgbClr val="727CA3">
              <a:lumMod val="40000"/>
              <a:lumOff val="6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pic>
        <p:nvPicPr>
          <p:cNvPr id="65" name="Picture 2" descr="http://www.wink.com/img/product/tcp-led-connected-lighting/variants/762148261636/hero_01.png">
            <a:extLst>
              <a:ext uri="{FF2B5EF4-FFF2-40B4-BE49-F238E27FC236}">
                <a16:creationId xmlns:a16="http://schemas.microsoft.com/office/drawing/2014/main" id="{6FF46AD6-EB78-4FF6-BC0B-807F24C7D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568" y="5270970"/>
            <a:ext cx="592082" cy="57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feld 126">
            <a:extLst>
              <a:ext uri="{FF2B5EF4-FFF2-40B4-BE49-F238E27FC236}">
                <a16:creationId xmlns:a16="http://schemas.microsoft.com/office/drawing/2014/main" id="{EB7748D0-C6E2-464B-9FF9-C0FCF991A2A1}"/>
              </a:ext>
            </a:extLst>
          </p:cNvPr>
          <p:cNvSpPr txBox="1"/>
          <p:nvPr/>
        </p:nvSpPr>
        <p:spPr>
          <a:xfrm>
            <a:off x="6176907" y="5367208"/>
            <a:ext cx="119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ea typeface="メイリオ"/>
              </a:rPr>
              <a:t>Complement</a:t>
            </a:r>
            <a:br>
              <a:rPr lang="en-US" sz="1200" b="1" dirty="0">
                <a:solidFill>
                  <a:prstClr val="black"/>
                </a:solidFill>
                <a:ea typeface="メイリオ"/>
              </a:rPr>
            </a:br>
            <a:r>
              <a:rPr lang="en-US" sz="1200" b="1" dirty="0">
                <a:solidFill>
                  <a:prstClr val="black"/>
                </a:solidFill>
                <a:ea typeface="メイリオ"/>
              </a:rPr>
              <a:t>Existing Devices</a:t>
            </a:r>
          </a:p>
        </p:txBody>
      </p:sp>
      <p:sp>
        <p:nvSpPr>
          <p:cNvPr id="67" name="角丸四角形 6">
            <a:extLst>
              <a:ext uri="{FF2B5EF4-FFF2-40B4-BE49-F238E27FC236}">
                <a16:creationId xmlns:a16="http://schemas.microsoft.com/office/drawing/2014/main" id="{DE1F7056-9849-4079-A172-5E9AC213FC59}"/>
              </a:ext>
            </a:extLst>
          </p:cNvPr>
          <p:cNvSpPr/>
          <p:nvPr/>
        </p:nvSpPr>
        <p:spPr bwMode="auto">
          <a:xfrm>
            <a:off x="2859013" y="4673431"/>
            <a:ext cx="1014153" cy="893223"/>
          </a:xfrm>
          <a:prstGeom prst="roundRect">
            <a:avLst>
              <a:gd name="adj" fmla="val 6113"/>
            </a:avLst>
          </a:prstGeom>
          <a:solidFill>
            <a:srgbClr val="727CA3">
              <a:lumMod val="40000"/>
              <a:lumOff val="6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Device</a:t>
            </a:r>
          </a:p>
        </p:txBody>
      </p:sp>
      <p:pic>
        <p:nvPicPr>
          <p:cNvPr id="68" name="図 164">
            <a:extLst>
              <a:ext uri="{FF2B5EF4-FFF2-40B4-BE49-F238E27FC236}">
                <a16:creationId xmlns:a16="http://schemas.microsoft.com/office/drawing/2014/main" id="{16C6627E-6435-4ACB-A55F-4CBD285E5B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109" y="5421586"/>
            <a:ext cx="1044226" cy="510331"/>
          </a:xfrm>
          <a:prstGeom prst="rect">
            <a:avLst/>
          </a:prstGeom>
        </p:spPr>
      </p:pic>
      <p:grpSp>
        <p:nvGrpSpPr>
          <p:cNvPr id="69" name="Group 1">
            <a:extLst>
              <a:ext uri="{FF2B5EF4-FFF2-40B4-BE49-F238E27FC236}">
                <a16:creationId xmlns:a16="http://schemas.microsoft.com/office/drawing/2014/main" id="{17FCEF30-9923-4F05-B9AB-A6A743B8C408}"/>
              </a:ext>
            </a:extLst>
          </p:cNvPr>
          <p:cNvGrpSpPr/>
          <p:nvPr/>
        </p:nvGrpSpPr>
        <p:grpSpPr>
          <a:xfrm>
            <a:off x="2341645" y="1900530"/>
            <a:ext cx="2850635" cy="1787230"/>
            <a:chOff x="683568" y="79792"/>
            <a:chExt cx="2491222" cy="1700168"/>
          </a:xfrm>
          <a:solidFill>
            <a:srgbClr val="727CA3">
              <a:lumMod val="20000"/>
              <a:lumOff val="80000"/>
            </a:srgbClr>
          </a:solidFill>
        </p:grpSpPr>
        <p:sp>
          <p:nvSpPr>
            <p:cNvPr id="70" name="Oval 2">
              <a:extLst>
                <a:ext uri="{FF2B5EF4-FFF2-40B4-BE49-F238E27FC236}">
                  <a16:creationId xmlns:a16="http://schemas.microsoft.com/office/drawing/2014/main" id="{C80B6026-6065-46B3-A5C3-84460704CF0C}"/>
                </a:ext>
              </a:extLst>
            </p:cNvPr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solidFill>
              <a:srgbClr val="FADA7A">
                <a:lumMod val="40000"/>
                <a:lumOff val="6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メイリオ"/>
                <a:cs typeface="+mn-cs"/>
              </a:endParaRPr>
            </a:p>
          </p:txBody>
        </p:sp>
        <p:sp>
          <p:nvSpPr>
            <p:cNvPr id="71" name="Oval 3">
              <a:extLst>
                <a:ext uri="{FF2B5EF4-FFF2-40B4-BE49-F238E27FC236}">
                  <a16:creationId xmlns:a16="http://schemas.microsoft.com/office/drawing/2014/main" id="{FDC8177E-345C-4539-AD16-801BAEFCBA43}"/>
                </a:ext>
              </a:extLst>
            </p:cNvPr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solidFill>
              <a:srgbClr val="FADA7A">
                <a:lumMod val="40000"/>
                <a:lumOff val="6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メイリオ"/>
                <a:cs typeface="+mn-cs"/>
              </a:endParaRPr>
            </a:p>
          </p:txBody>
        </p:sp>
        <p:sp>
          <p:nvSpPr>
            <p:cNvPr id="72" name="Oval 4">
              <a:extLst>
                <a:ext uri="{FF2B5EF4-FFF2-40B4-BE49-F238E27FC236}">
                  <a16:creationId xmlns:a16="http://schemas.microsoft.com/office/drawing/2014/main" id="{C851F29F-F351-409D-B4CF-5BCFD6B13D18}"/>
                </a:ext>
              </a:extLst>
            </p:cNvPr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solidFill>
              <a:srgbClr val="FADA7A">
                <a:lumMod val="40000"/>
                <a:lumOff val="6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メイリオ"/>
                <a:cs typeface="+mn-cs"/>
              </a:endParaRPr>
            </a:p>
          </p:txBody>
        </p:sp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0DDC7A7D-5BFD-4E50-941B-0469D003B535}"/>
                </a:ext>
              </a:extLst>
            </p:cNvPr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solidFill>
              <a:srgbClr val="FADA7A">
                <a:lumMod val="40000"/>
                <a:lumOff val="6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メイリオ"/>
                <a:cs typeface="+mn-cs"/>
              </a:endParaRPr>
            </a:p>
          </p:txBody>
        </p:sp>
      </p:grpSp>
      <p:sp>
        <p:nvSpPr>
          <p:cNvPr id="74" name="角丸四角形 6">
            <a:extLst>
              <a:ext uri="{FF2B5EF4-FFF2-40B4-BE49-F238E27FC236}">
                <a16:creationId xmlns:a16="http://schemas.microsoft.com/office/drawing/2014/main" id="{7E82C502-2A6B-4C6D-99B0-0BB93BB503F4}"/>
              </a:ext>
            </a:extLst>
          </p:cNvPr>
          <p:cNvSpPr/>
          <p:nvPr/>
        </p:nvSpPr>
        <p:spPr bwMode="auto">
          <a:xfrm>
            <a:off x="882785" y="4575387"/>
            <a:ext cx="1014153" cy="893223"/>
          </a:xfrm>
          <a:prstGeom prst="roundRect">
            <a:avLst>
              <a:gd name="adj" fmla="val 6113"/>
            </a:avLst>
          </a:prstGeom>
          <a:solidFill>
            <a:srgbClr val="727CA3">
              <a:lumMod val="40000"/>
              <a:lumOff val="6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Web Browser</a:t>
            </a:r>
          </a:p>
        </p:txBody>
      </p:sp>
      <p:pic>
        <p:nvPicPr>
          <p:cNvPr id="75" name="図 78">
            <a:extLst>
              <a:ext uri="{FF2B5EF4-FFF2-40B4-BE49-F238E27FC236}">
                <a16:creationId xmlns:a16="http://schemas.microsoft.com/office/drawing/2014/main" id="{AB12954B-2518-42B9-A927-E0D92C1BE8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37" y="3958221"/>
            <a:ext cx="434794" cy="615015"/>
          </a:xfrm>
          <a:prstGeom prst="rect">
            <a:avLst/>
          </a:prstGeom>
        </p:spPr>
      </p:pic>
      <p:sp>
        <p:nvSpPr>
          <p:cNvPr id="76" name="Textfeld 163">
            <a:extLst>
              <a:ext uri="{FF2B5EF4-FFF2-40B4-BE49-F238E27FC236}">
                <a16:creationId xmlns:a16="http://schemas.microsoft.com/office/drawing/2014/main" id="{53302CB0-D063-4FD7-893F-23A1CA98A633}"/>
              </a:ext>
            </a:extLst>
          </p:cNvPr>
          <p:cNvSpPr txBox="1"/>
          <p:nvPr/>
        </p:nvSpPr>
        <p:spPr>
          <a:xfrm>
            <a:off x="827926" y="5528265"/>
            <a:ext cx="1222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prstClr val="black"/>
                </a:solidFill>
                <a:ea typeface="メイリオ"/>
              </a:rPr>
              <a:t>Web Integration</a:t>
            </a:r>
          </a:p>
        </p:txBody>
      </p:sp>
      <p:sp>
        <p:nvSpPr>
          <p:cNvPr id="77" name="角丸四角形 13">
            <a:extLst>
              <a:ext uri="{FF2B5EF4-FFF2-40B4-BE49-F238E27FC236}">
                <a16:creationId xmlns:a16="http://schemas.microsoft.com/office/drawing/2014/main" id="{D8A62C63-500D-4749-BF44-D4A326237BC2}"/>
              </a:ext>
            </a:extLst>
          </p:cNvPr>
          <p:cNvSpPr/>
          <p:nvPr/>
        </p:nvSpPr>
        <p:spPr>
          <a:xfrm>
            <a:off x="7345467" y="4847675"/>
            <a:ext cx="853289" cy="393211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727CA3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+mn-cs"/>
              </a:rPr>
              <a:t>server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sp>
        <p:nvSpPr>
          <p:cNvPr id="78" name="角丸四角形 149">
            <a:extLst>
              <a:ext uri="{FF2B5EF4-FFF2-40B4-BE49-F238E27FC236}">
                <a16:creationId xmlns:a16="http://schemas.microsoft.com/office/drawing/2014/main" id="{04A22935-9A62-4FF5-AB4E-AD7DB8111009}"/>
              </a:ext>
            </a:extLst>
          </p:cNvPr>
          <p:cNvSpPr/>
          <p:nvPr/>
        </p:nvSpPr>
        <p:spPr>
          <a:xfrm>
            <a:off x="965467" y="4857450"/>
            <a:ext cx="853289" cy="393211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727CA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+mn-cs"/>
              </a:rPr>
              <a:t>client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sp>
        <p:nvSpPr>
          <p:cNvPr id="79" name="角丸四角形 153">
            <a:extLst>
              <a:ext uri="{FF2B5EF4-FFF2-40B4-BE49-F238E27FC236}">
                <a16:creationId xmlns:a16="http://schemas.microsoft.com/office/drawing/2014/main" id="{3DE44FC8-3482-460E-95BC-6A4B88DB3F7C}"/>
              </a:ext>
            </a:extLst>
          </p:cNvPr>
          <p:cNvSpPr/>
          <p:nvPr/>
        </p:nvSpPr>
        <p:spPr>
          <a:xfrm>
            <a:off x="2935864" y="4942916"/>
            <a:ext cx="853289" cy="393211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727CA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+mn-cs"/>
              </a:rPr>
              <a:t>server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sp>
        <p:nvSpPr>
          <p:cNvPr id="80" name="角丸四角形 154">
            <a:extLst>
              <a:ext uri="{FF2B5EF4-FFF2-40B4-BE49-F238E27FC236}">
                <a16:creationId xmlns:a16="http://schemas.microsoft.com/office/drawing/2014/main" id="{9F0E6196-EB73-4524-A921-F9C37FCC88B3}"/>
              </a:ext>
            </a:extLst>
          </p:cNvPr>
          <p:cNvSpPr/>
          <p:nvPr/>
        </p:nvSpPr>
        <p:spPr>
          <a:xfrm>
            <a:off x="5246634" y="4955305"/>
            <a:ext cx="853289" cy="393211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727CA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+mn-cs"/>
              </a:rPr>
              <a:t>server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sp>
        <p:nvSpPr>
          <p:cNvPr id="81" name="Textfeld 126">
            <a:extLst>
              <a:ext uri="{FF2B5EF4-FFF2-40B4-BE49-F238E27FC236}">
                <a16:creationId xmlns:a16="http://schemas.microsoft.com/office/drawing/2014/main" id="{CEB1FAAF-290F-43CB-9EE0-F0FECDB052D7}"/>
              </a:ext>
            </a:extLst>
          </p:cNvPr>
          <p:cNvSpPr txBox="1"/>
          <p:nvPr/>
        </p:nvSpPr>
        <p:spPr>
          <a:xfrm>
            <a:off x="6790313" y="3793750"/>
            <a:ext cx="1742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ea typeface="メイリオ"/>
              </a:rPr>
              <a:t>Integration and Orchestration</a:t>
            </a:r>
          </a:p>
        </p:txBody>
      </p:sp>
      <p:sp>
        <p:nvSpPr>
          <p:cNvPr id="82" name="Textfeld 126">
            <a:extLst>
              <a:ext uri="{FF2B5EF4-FFF2-40B4-BE49-F238E27FC236}">
                <a16:creationId xmlns:a16="http://schemas.microsoft.com/office/drawing/2014/main" id="{749BC18F-455D-47CF-8176-F6EECECF8EF4}"/>
              </a:ext>
            </a:extLst>
          </p:cNvPr>
          <p:cNvSpPr txBox="1"/>
          <p:nvPr/>
        </p:nvSpPr>
        <p:spPr>
          <a:xfrm>
            <a:off x="4412475" y="3436048"/>
            <a:ext cx="1742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ea typeface="メイリオ"/>
              </a:rPr>
              <a:t>Remote access and Synchronization</a:t>
            </a:r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EF711684-6426-4174-BA87-815613256DDF}"/>
              </a:ext>
            </a:extLst>
          </p:cNvPr>
          <p:cNvCxnSpPr>
            <a:stCxn id="80" idx="1"/>
            <a:endCxn id="79" idx="3"/>
          </p:cNvCxnSpPr>
          <p:nvPr/>
        </p:nvCxnSpPr>
        <p:spPr>
          <a:xfrm flipH="1" flipV="1">
            <a:off x="3789154" y="5139522"/>
            <a:ext cx="1457480" cy="12389"/>
          </a:xfrm>
          <a:prstGeom prst="line">
            <a:avLst/>
          </a:prstGeom>
          <a:noFill/>
          <a:ln w="38100" cap="flat" cmpd="sng" algn="ctr">
            <a:solidFill>
              <a:srgbClr val="727CA3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5083319E-437E-4009-80CB-216BD3E5514D}"/>
              </a:ext>
            </a:extLst>
          </p:cNvPr>
          <p:cNvCxnSpPr>
            <a:stCxn id="78" idx="3"/>
            <a:endCxn id="79" idx="1"/>
          </p:cNvCxnSpPr>
          <p:nvPr/>
        </p:nvCxnSpPr>
        <p:spPr>
          <a:xfrm>
            <a:off x="1818756" y="5054056"/>
            <a:ext cx="1117108" cy="85466"/>
          </a:xfrm>
          <a:prstGeom prst="line">
            <a:avLst/>
          </a:prstGeom>
          <a:noFill/>
          <a:ln w="38100" cap="flat" cmpd="sng" algn="ctr">
            <a:solidFill>
              <a:srgbClr val="727CA3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85" name="角丸四角形 48">
            <a:extLst>
              <a:ext uri="{FF2B5EF4-FFF2-40B4-BE49-F238E27FC236}">
                <a16:creationId xmlns:a16="http://schemas.microsoft.com/office/drawing/2014/main" id="{73CC31C2-F673-40E8-BBB9-11ACC33D2688}"/>
              </a:ext>
            </a:extLst>
          </p:cNvPr>
          <p:cNvSpPr/>
          <p:nvPr/>
        </p:nvSpPr>
        <p:spPr>
          <a:xfrm>
            <a:off x="5249221" y="4293096"/>
            <a:ext cx="853289" cy="393211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727CA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+mn-cs"/>
              </a:rPr>
              <a:t>client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sp>
        <p:nvSpPr>
          <p:cNvPr id="86" name="角丸四角形 6">
            <a:extLst>
              <a:ext uri="{FF2B5EF4-FFF2-40B4-BE49-F238E27FC236}">
                <a16:creationId xmlns:a16="http://schemas.microsoft.com/office/drawing/2014/main" id="{66D83CAC-AC17-46C5-AFBE-8588765B85D3}"/>
              </a:ext>
            </a:extLst>
          </p:cNvPr>
          <p:cNvSpPr/>
          <p:nvPr/>
        </p:nvSpPr>
        <p:spPr bwMode="auto">
          <a:xfrm>
            <a:off x="6281915" y="2235704"/>
            <a:ext cx="1127654" cy="1447638"/>
          </a:xfrm>
          <a:prstGeom prst="roundRect">
            <a:avLst>
              <a:gd name="adj" fmla="val 6113"/>
            </a:avLst>
          </a:prstGeom>
          <a:solidFill>
            <a:srgbClr val="727CA3">
              <a:lumMod val="40000"/>
              <a:lumOff val="6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Gateway</a:t>
            </a: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55C089D-22D5-42F5-971A-8076C8028B1C}"/>
              </a:ext>
            </a:extLst>
          </p:cNvPr>
          <p:cNvCxnSpPr>
            <a:stCxn id="85" idx="2"/>
            <a:endCxn id="80" idx="0"/>
          </p:cNvCxnSpPr>
          <p:nvPr/>
        </p:nvCxnSpPr>
        <p:spPr>
          <a:xfrm flipH="1">
            <a:off x="5673279" y="4686307"/>
            <a:ext cx="2587" cy="268998"/>
          </a:xfrm>
          <a:prstGeom prst="line">
            <a:avLst/>
          </a:prstGeom>
          <a:noFill/>
          <a:ln w="28575" cap="flat" cmpd="sng" algn="ctr">
            <a:solidFill>
              <a:srgbClr val="727CA3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88" name="角丸四角形 150">
            <a:extLst>
              <a:ext uri="{FF2B5EF4-FFF2-40B4-BE49-F238E27FC236}">
                <a16:creationId xmlns:a16="http://schemas.microsoft.com/office/drawing/2014/main" id="{68514A79-4E29-4EB0-88EE-7F46F0D5011C}"/>
              </a:ext>
            </a:extLst>
          </p:cNvPr>
          <p:cNvSpPr/>
          <p:nvPr/>
        </p:nvSpPr>
        <p:spPr>
          <a:xfrm>
            <a:off x="6367819" y="2517779"/>
            <a:ext cx="959886" cy="393211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727CA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+mn-cs"/>
              </a:rPr>
              <a:t>client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sp>
        <p:nvSpPr>
          <p:cNvPr id="89" name="角丸四角形 151">
            <a:extLst>
              <a:ext uri="{FF2B5EF4-FFF2-40B4-BE49-F238E27FC236}">
                <a16:creationId xmlns:a16="http://schemas.microsoft.com/office/drawing/2014/main" id="{8AD391AD-44B0-45E3-B806-2FEA63A7093D}"/>
              </a:ext>
            </a:extLst>
          </p:cNvPr>
          <p:cNvSpPr/>
          <p:nvPr/>
        </p:nvSpPr>
        <p:spPr>
          <a:xfrm>
            <a:off x="6381297" y="3221804"/>
            <a:ext cx="946407" cy="393211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727CA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+mn-cs"/>
              </a:rPr>
              <a:t>Proxy/ gateway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571F656D-2BD6-469D-9A27-4374D5FF3CDA}"/>
              </a:ext>
            </a:extLst>
          </p:cNvPr>
          <p:cNvCxnSpPr>
            <a:stCxn id="88" idx="2"/>
            <a:endCxn id="89" idx="0"/>
          </p:cNvCxnSpPr>
          <p:nvPr/>
        </p:nvCxnSpPr>
        <p:spPr>
          <a:xfrm>
            <a:off x="6847762" y="2910990"/>
            <a:ext cx="6739" cy="310814"/>
          </a:xfrm>
          <a:prstGeom prst="line">
            <a:avLst/>
          </a:prstGeom>
          <a:noFill/>
          <a:ln w="38100" cap="flat" cmpd="sng" algn="ctr">
            <a:solidFill>
              <a:srgbClr val="727CA3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157212AF-3A71-4A34-A3E4-5EC1D742DC06}"/>
              </a:ext>
            </a:extLst>
          </p:cNvPr>
          <p:cNvCxnSpPr>
            <a:stCxn id="89" idx="2"/>
            <a:endCxn id="80" idx="3"/>
          </p:cNvCxnSpPr>
          <p:nvPr/>
        </p:nvCxnSpPr>
        <p:spPr>
          <a:xfrm flipH="1">
            <a:off x="6099923" y="3615015"/>
            <a:ext cx="754578" cy="1536896"/>
          </a:xfrm>
          <a:prstGeom prst="line">
            <a:avLst/>
          </a:prstGeom>
          <a:noFill/>
          <a:ln w="38100" cap="flat" cmpd="sng" algn="ctr">
            <a:solidFill>
              <a:srgbClr val="727CA3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E6B842B9-D64B-43F9-8CD4-BBF8A3110994}"/>
              </a:ext>
            </a:extLst>
          </p:cNvPr>
          <p:cNvCxnSpPr>
            <a:stCxn id="89" idx="2"/>
            <a:endCxn id="77" idx="1"/>
          </p:cNvCxnSpPr>
          <p:nvPr/>
        </p:nvCxnSpPr>
        <p:spPr>
          <a:xfrm>
            <a:off x="6854501" y="3615015"/>
            <a:ext cx="490966" cy="1429266"/>
          </a:xfrm>
          <a:prstGeom prst="line">
            <a:avLst/>
          </a:prstGeom>
          <a:noFill/>
          <a:ln w="38100" cap="flat" cmpd="sng" algn="ctr">
            <a:solidFill>
              <a:srgbClr val="727CA3"/>
            </a:solidFill>
            <a:prstDash val="solid"/>
            <a:headEnd type="triangle" w="med" len="med"/>
            <a:tailEnd type="triangle" w="med" len="med"/>
          </a:ln>
          <a:effectLst/>
        </p:spPr>
      </p:cxnSp>
      <p:pic>
        <p:nvPicPr>
          <p:cNvPr id="93" name="図 76">
            <a:extLst>
              <a:ext uri="{FF2B5EF4-FFF2-40B4-BE49-F238E27FC236}">
                <a16:creationId xmlns:a16="http://schemas.microsoft.com/office/drawing/2014/main" id="{E083E75B-438C-4515-AA45-D020771994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02" y="2944202"/>
            <a:ext cx="1017495" cy="394992"/>
          </a:xfrm>
          <a:prstGeom prst="rect">
            <a:avLst/>
          </a:prstGeom>
        </p:spPr>
      </p:pic>
      <p:sp>
        <p:nvSpPr>
          <p:cNvPr id="94" name="角丸四角形 6">
            <a:extLst>
              <a:ext uri="{FF2B5EF4-FFF2-40B4-BE49-F238E27FC236}">
                <a16:creationId xmlns:a16="http://schemas.microsoft.com/office/drawing/2014/main" id="{3B29BD56-12C7-49ED-B033-D2D02CC82138}"/>
              </a:ext>
            </a:extLst>
          </p:cNvPr>
          <p:cNvSpPr/>
          <p:nvPr/>
        </p:nvSpPr>
        <p:spPr bwMode="auto">
          <a:xfrm>
            <a:off x="3430641" y="2232096"/>
            <a:ext cx="1127654" cy="1447638"/>
          </a:xfrm>
          <a:prstGeom prst="roundRect">
            <a:avLst>
              <a:gd name="adj" fmla="val 6113"/>
            </a:avLst>
          </a:prstGeom>
          <a:solidFill>
            <a:srgbClr val="727CA3">
              <a:lumMod val="40000"/>
              <a:lumOff val="6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Cloud</a:t>
            </a:r>
          </a:p>
        </p:txBody>
      </p:sp>
      <p:sp>
        <p:nvSpPr>
          <p:cNvPr id="95" name="角丸四角形 144">
            <a:extLst>
              <a:ext uri="{FF2B5EF4-FFF2-40B4-BE49-F238E27FC236}">
                <a16:creationId xmlns:a16="http://schemas.microsoft.com/office/drawing/2014/main" id="{9DE85A3B-64B3-4BBE-A570-BDA6D2DC0018}"/>
              </a:ext>
            </a:extLst>
          </p:cNvPr>
          <p:cNvSpPr/>
          <p:nvPr/>
        </p:nvSpPr>
        <p:spPr>
          <a:xfrm>
            <a:off x="3554738" y="2532941"/>
            <a:ext cx="853289" cy="393211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727CA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+mn-cs"/>
              </a:rPr>
              <a:t>client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sp>
        <p:nvSpPr>
          <p:cNvPr id="96" name="角丸四角形 148">
            <a:extLst>
              <a:ext uri="{FF2B5EF4-FFF2-40B4-BE49-F238E27FC236}">
                <a16:creationId xmlns:a16="http://schemas.microsoft.com/office/drawing/2014/main" id="{4F08A603-7F27-4F00-841E-6F7BE18EB6B6}"/>
              </a:ext>
            </a:extLst>
          </p:cNvPr>
          <p:cNvSpPr/>
          <p:nvPr/>
        </p:nvSpPr>
        <p:spPr>
          <a:xfrm>
            <a:off x="3556585" y="3232023"/>
            <a:ext cx="853289" cy="393211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727CA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+mn-cs"/>
              </a:rPr>
              <a:t>proxy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E1B9D19B-FEF9-4D5E-8FB5-350FC165C5B6}"/>
              </a:ext>
            </a:extLst>
          </p:cNvPr>
          <p:cNvCxnSpPr>
            <a:stCxn id="96" idx="1"/>
          </p:cNvCxnSpPr>
          <p:nvPr/>
        </p:nvCxnSpPr>
        <p:spPr>
          <a:xfrm flipH="1">
            <a:off x="1827855" y="3428629"/>
            <a:ext cx="1728730" cy="1476542"/>
          </a:xfrm>
          <a:prstGeom prst="line">
            <a:avLst/>
          </a:prstGeom>
          <a:noFill/>
          <a:ln w="38100" cap="flat" cmpd="sng" algn="ctr">
            <a:solidFill>
              <a:srgbClr val="727CA3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CD2662D1-0C5E-4649-817F-B96526A3C292}"/>
              </a:ext>
            </a:extLst>
          </p:cNvPr>
          <p:cNvCxnSpPr>
            <a:stCxn id="96" idx="2"/>
          </p:cNvCxnSpPr>
          <p:nvPr/>
        </p:nvCxnSpPr>
        <p:spPr>
          <a:xfrm>
            <a:off x="3501941" y="3625234"/>
            <a:ext cx="178171" cy="1330071"/>
          </a:xfrm>
          <a:prstGeom prst="line">
            <a:avLst/>
          </a:prstGeom>
          <a:noFill/>
          <a:ln w="38100" cap="flat" cmpd="sng" algn="ctr">
            <a:solidFill>
              <a:srgbClr val="727CA3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DCA75726-208F-4D33-BDE7-9B0BC291DF93}"/>
              </a:ext>
            </a:extLst>
          </p:cNvPr>
          <p:cNvCxnSpPr>
            <a:stCxn id="95" idx="2"/>
            <a:endCxn id="96" idx="0"/>
          </p:cNvCxnSpPr>
          <p:nvPr/>
        </p:nvCxnSpPr>
        <p:spPr>
          <a:xfrm>
            <a:off x="3981383" y="2926152"/>
            <a:ext cx="1847" cy="305871"/>
          </a:xfrm>
          <a:prstGeom prst="line">
            <a:avLst/>
          </a:prstGeom>
          <a:noFill/>
          <a:ln w="38100" cap="flat" cmpd="sng" algn="ctr">
            <a:solidFill>
              <a:srgbClr val="727CA3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1FDC278-8624-4AEC-B094-861D03841130}"/>
              </a:ext>
            </a:extLst>
          </p:cNvPr>
          <p:cNvCxnSpPr>
            <a:stCxn id="96" idx="3"/>
            <a:endCxn id="89" idx="1"/>
          </p:cNvCxnSpPr>
          <p:nvPr/>
        </p:nvCxnSpPr>
        <p:spPr>
          <a:xfrm flipV="1">
            <a:off x="4409874" y="3418410"/>
            <a:ext cx="1971423" cy="10219"/>
          </a:xfrm>
          <a:prstGeom prst="line">
            <a:avLst/>
          </a:prstGeom>
          <a:noFill/>
          <a:ln w="38100" cap="flat" cmpd="sng" algn="ctr">
            <a:solidFill>
              <a:srgbClr val="727CA3"/>
            </a:solidFill>
            <a:prstDash val="solid"/>
            <a:headEnd type="triangle" w="med" len="med"/>
            <a:tailEnd type="triangle" w="med" len="med"/>
          </a:ln>
          <a:effectLst/>
        </p:spPr>
      </p:cxnSp>
      <p:pic>
        <p:nvPicPr>
          <p:cNvPr id="101" name="Picture 80" descr="bl_011">
            <a:extLst>
              <a:ext uri="{FF2B5EF4-FFF2-40B4-BE49-F238E27FC236}">
                <a16:creationId xmlns:a16="http://schemas.microsoft.com/office/drawing/2014/main" id="{A48B027A-409B-45A7-9084-376163D0D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472" y="2304162"/>
            <a:ext cx="854282" cy="104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81" descr="it_043">
            <a:extLst>
              <a:ext uri="{FF2B5EF4-FFF2-40B4-BE49-F238E27FC236}">
                <a16:creationId xmlns:a16="http://schemas.microsoft.com/office/drawing/2014/main" id="{FA9D0EA1-2094-45E0-88B5-F352F3E4B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840" y="2867052"/>
            <a:ext cx="534746" cy="42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53029621-F3FF-4047-A356-A03645765ED6}"/>
              </a:ext>
            </a:extLst>
          </p:cNvPr>
          <p:cNvGrpSpPr/>
          <p:nvPr/>
        </p:nvGrpSpPr>
        <p:grpSpPr>
          <a:xfrm>
            <a:off x="5370407" y="5410931"/>
            <a:ext cx="613961" cy="529476"/>
            <a:chOff x="5485983" y="5948890"/>
            <a:chExt cx="932086" cy="868515"/>
          </a:xfrm>
        </p:grpSpPr>
        <p:sp>
          <p:nvSpPr>
            <p:cNvPr id="104" name="角丸四角形 30">
              <a:extLst>
                <a:ext uri="{FF2B5EF4-FFF2-40B4-BE49-F238E27FC236}">
                  <a16:creationId xmlns:a16="http://schemas.microsoft.com/office/drawing/2014/main" id="{4F25225C-428A-47D2-85A2-B6BBC2BB86C7}"/>
                </a:ext>
              </a:extLst>
            </p:cNvPr>
            <p:cNvSpPr/>
            <p:nvPr/>
          </p:nvSpPr>
          <p:spPr>
            <a:xfrm>
              <a:off x="5485983" y="6212741"/>
              <a:ext cx="932086" cy="604664"/>
            </a:xfrm>
            <a:prstGeom prst="round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メイリオ"/>
                <a:cs typeface="+mn-cs"/>
              </a:endParaRPr>
            </a:p>
          </p:txBody>
        </p:sp>
        <p:pic>
          <p:nvPicPr>
            <p:cNvPr id="105" name="Picture 7">
              <a:extLst>
                <a:ext uri="{FF2B5EF4-FFF2-40B4-BE49-F238E27FC236}">
                  <a16:creationId xmlns:a16="http://schemas.microsoft.com/office/drawing/2014/main" id="{53DF6B43-3B92-40D3-A96A-29488B7D3D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721"/>
            <a:stretch/>
          </p:blipFill>
          <p:spPr bwMode="auto">
            <a:xfrm>
              <a:off x="6092723" y="5948890"/>
              <a:ext cx="248558" cy="51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6" descr="C:\Users\knimura\AppData\Local\Microsoft\Windows\Temporary Internet Files\Content.IE5\8TTJABOM\arduino-pir[1].jpg">
              <a:extLst>
                <a:ext uri="{FF2B5EF4-FFF2-40B4-BE49-F238E27FC236}">
                  <a16:creationId xmlns:a16="http://schemas.microsoft.com/office/drawing/2014/main" id="{8E111CDF-3481-471E-B0B0-EDF20038F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3061" y="6301614"/>
              <a:ext cx="548967" cy="454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7" name="Picture 4" descr="C:\Users\knimura\AppData\Local\Microsoft\Windows\Temporary Internet Files\Content.IE5\7S57FXLM\golf[1].jpg">
            <a:extLst>
              <a:ext uri="{FF2B5EF4-FFF2-40B4-BE49-F238E27FC236}">
                <a16:creationId xmlns:a16="http://schemas.microsoft.com/office/drawing/2014/main" id="{D0167BD8-8C55-4C25-A54C-6610D7065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867417" cy="57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角丸四角形 6">
            <a:extLst>
              <a:ext uri="{FF2B5EF4-FFF2-40B4-BE49-F238E27FC236}">
                <a16:creationId xmlns:a16="http://schemas.microsoft.com/office/drawing/2014/main" id="{E7B6E0DF-9694-43B0-83FC-53F5B0D746B8}"/>
              </a:ext>
            </a:extLst>
          </p:cNvPr>
          <p:cNvSpPr/>
          <p:nvPr/>
        </p:nvSpPr>
        <p:spPr bwMode="auto">
          <a:xfrm>
            <a:off x="933518" y="2805002"/>
            <a:ext cx="1014153" cy="842236"/>
          </a:xfrm>
          <a:prstGeom prst="roundRect">
            <a:avLst>
              <a:gd name="adj" fmla="val 6113"/>
            </a:avLst>
          </a:prstGeom>
          <a:solidFill>
            <a:srgbClr val="727CA3">
              <a:lumMod val="40000"/>
              <a:lumOff val="6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Connected Car</a:t>
            </a:r>
          </a:p>
        </p:txBody>
      </p:sp>
      <p:sp>
        <p:nvSpPr>
          <p:cNvPr id="109" name="角丸四角形 59">
            <a:extLst>
              <a:ext uri="{FF2B5EF4-FFF2-40B4-BE49-F238E27FC236}">
                <a16:creationId xmlns:a16="http://schemas.microsoft.com/office/drawing/2014/main" id="{5FE33150-9A43-43B9-86B5-B3063B31A436}"/>
              </a:ext>
            </a:extLst>
          </p:cNvPr>
          <p:cNvSpPr/>
          <p:nvPr/>
        </p:nvSpPr>
        <p:spPr>
          <a:xfrm>
            <a:off x="1035120" y="3087348"/>
            <a:ext cx="853289" cy="393211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727CA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+mn-cs"/>
              </a:rPr>
              <a:t>server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88CBA5FA-F5F4-46FD-A9F7-23926BFDAB95}"/>
              </a:ext>
            </a:extLst>
          </p:cNvPr>
          <p:cNvCxnSpPr>
            <a:endCxn id="109" idx="3"/>
          </p:cNvCxnSpPr>
          <p:nvPr/>
        </p:nvCxnSpPr>
        <p:spPr>
          <a:xfrm flipH="1" flipV="1">
            <a:off x="1888409" y="3283954"/>
            <a:ext cx="1681490" cy="22490"/>
          </a:xfrm>
          <a:prstGeom prst="line">
            <a:avLst/>
          </a:prstGeom>
          <a:noFill/>
          <a:ln w="38100" cap="flat" cmpd="sng" algn="ctr">
            <a:solidFill>
              <a:srgbClr val="727CA3"/>
            </a:solidFill>
            <a:prstDash val="solid"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13921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C61159-D5B0-4727-897D-446A6C93FDA4}"/>
              </a:ext>
            </a:extLst>
          </p:cNvPr>
          <p:cNvSpPr/>
          <p:nvPr/>
        </p:nvSpPr>
        <p:spPr>
          <a:xfrm>
            <a:off x="107504" y="2204864"/>
            <a:ext cx="8280920" cy="4536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06DF2A2-DDB9-402A-88D9-5B0C63FBC35D}"/>
              </a:ext>
            </a:extLst>
          </p:cNvPr>
          <p:cNvGrpSpPr/>
          <p:nvPr/>
        </p:nvGrpSpPr>
        <p:grpSpPr>
          <a:xfrm>
            <a:off x="179512" y="4149080"/>
            <a:ext cx="3562414" cy="2448272"/>
            <a:chOff x="217497" y="2247102"/>
            <a:chExt cx="5442909" cy="4223933"/>
          </a:xfrm>
        </p:grpSpPr>
        <p:sp>
          <p:nvSpPr>
            <p:cNvPr id="28" name="角丸四角形 27"/>
            <p:cNvSpPr/>
            <p:nvPr/>
          </p:nvSpPr>
          <p:spPr>
            <a:xfrm>
              <a:off x="815693" y="3455991"/>
              <a:ext cx="4370356" cy="301504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429875" y="5635762"/>
              <a:ext cx="1100172" cy="445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EtherCAT</a:t>
              </a: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757395" y="5961670"/>
              <a:ext cx="440003" cy="49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506952" y="5961670"/>
              <a:ext cx="1004788" cy="508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1030" name="Picture 6" descr="C:\Users\knimura\AppData\Local\Microsoft\Windows\Temporary Internet Files\Content.IE5\3RQATYFN\lgi01a2014081305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717" y="4855987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 descr="C:\Users\knimura\AppData\Local\Microsoft\Windows\Temporary Internet Files\Content.IE5\3RQATYFN\lgi01a2014081305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859" y="4851452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正方形/長方形 52"/>
            <p:cNvSpPr/>
            <p:nvPr/>
          </p:nvSpPr>
          <p:spPr>
            <a:xfrm>
              <a:off x="2521753" y="4624046"/>
              <a:ext cx="440003" cy="49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3169825" y="4624910"/>
              <a:ext cx="890859" cy="49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56" name="Picture 6" descr="C:\Users\knimura\AppData\Local\Microsoft\Windows\Temporary Internet Files\Content.IE5\3RQATYFN\lgi01a2014081305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697" y="3518363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6" descr="C:\Users\knimura\AppData\Local\Microsoft\Windows\Temporary Internet Files\Content.IE5\3RQATYFN\lgi01a2014081305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685" y="3513828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テキスト ボックス 57"/>
            <p:cNvSpPr txBox="1"/>
            <p:nvPr/>
          </p:nvSpPr>
          <p:spPr>
            <a:xfrm>
              <a:off x="3106004" y="4314708"/>
              <a:ext cx="894441" cy="445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RS-485</a:t>
              </a: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 rot="17649560">
              <a:off x="3738659" y="4135782"/>
              <a:ext cx="109260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45" name="Picture 5" descr="C:\Users\knimura\AppData\Local\Microsoft\Windows\Temporary Internet Files\Content.IE5\3RQATYFN\server-icon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9691" y="431079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knimura\AppData\Local\Microsoft\Windows\Temporary Internet Files\Content.IE5\3RQATYFN\server-icon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2771" y="5689043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正方形/長方形 45"/>
            <p:cNvSpPr/>
            <p:nvPr/>
          </p:nvSpPr>
          <p:spPr>
            <a:xfrm rot="16200000">
              <a:off x="3404854" y="4779579"/>
              <a:ext cx="221377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3384" y="3123034"/>
              <a:ext cx="445173" cy="637976"/>
            </a:xfrm>
            <a:prstGeom prst="rect">
              <a:avLst/>
            </a:prstGeom>
          </p:spPr>
        </p:pic>
        <p:sp>
          <p:nvSpPr>
            <p:cNvPr id="67" name="角丸四角形 66"/>
            <p:cNvSpPr/>
            <p:nvPr/>
          </p:nvSpPr>
          <p:spPr>
            <a:xfrm>
              <a:off x="4921028" y="3054920"/>
              <a:ext cx="739378" cy="47964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4961778" y="3174541"/>
              <a:ext cx="646584" cy="2623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Services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3" name="Gleichschenkliges Dreieck 32"/>
            <p:cNvSpPr/>
            <p:nvPr/>
          </p:nvSpPr>
          <p:spPr>
            <a:xfrm rot="1258602">
              <a:off x="676825" y="2841157"/>
              <a:ext cx="1412094" cy="1070390"/>
            </a:xfrm>
            <a:prstGeom prst="triangle">
              <a:avLst>
                <a:gd name="adj" fmla="val 699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de-DE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050" name="Picture 2" descr="http://www.freeiconspng.com/uploads/factory-icon--vista-business-icons--softiconsm-28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7497" y="2247102"/>
              <a:ext cx="1728192" cy="1728192"/>
            </a:xfrm>
            <a:prstGeom prst="rect">
              <a:avLst/>
            </a:prstGeom>
            <a:noFill/>
          </p:spPr>
        </p:pic>
        <p:pic>
          <p:nvPicPr>
            <p:cNvPr id="1028" name="Picture 4" descr="C:\Users\knimura\AppData\Local\Microsoft\Windows\Temporary Internet Files\Content.IE5\8TTJABOM\Nuvola_filesystems_server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746" y="543611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C:\Users\knimura\AppData\Local\Microsoft\Windows\Temporary Internet Files\Content.IE5\8TTJABOM\Nuvola_filesystems_server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303" y="5436974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C:\Users\knimura\AppData\Local\Microsoft\Windows\Temporary Internet Files\Content.IE5\8TTJABOM\Nuvola_filesystems_server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6776" y="409848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4" descr="C:\Users\knimura\AppData\Local\Microsoft\Windows\Temporary Internet Files\Content.IE5\8TTJABOM\Nuvola_filesystems_server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4241" y="409935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2" name="図 31">
            <a:extLst>
              <a:ext uri="{FF2B5EF4-FFF2-40B4-BE49-F238E27FC236}">
                <a16:creationId xmlns:a16="http://schemas.microsoft.com/office/drawing/2014/main" id="{90794935-AC2B-4FFF-ADBD-0E831102EA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939" y="5331718"/>
            <a:ext cx="1010853" cy="509037"/>
          </a:xfrm>
          <a:prstGeom prst="rect">
            <a:avLst/>
          </a:prstGeom>
        </p:spPr>
      </p:pic>
      <p:sp>
        <p:nvSpPr>
          <p:cNvPr id="34" name="角丸四角形 13">
            <a:extLst>
              <a:ext uri="{FF2B5EF4-FFF2-40B4-BE49-F238E27FC236}">
                <a16:creationId xmlns:a16="http://schemas.microsoft.com/office/drawing/2014/main" id="{6545593A-C74B-4F56-B866-C0E7889CB545}"/>
              </a:ext>
            </a:extLst>
          </p:cNvPr>
          <p:cNvSpPr/>
          <p:nvPr/>
        </p:nvSpPr>
        <p:spPr>
          <a:xfrm>
            <a:off x="5370310" y="4957616"/>
            <a:ext cx="2520280" cy="1639736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A8AFC69-DED4-4572-891F-D5C806096D50}"/>
              </a:ext>
            </a:extLst>
          </p:cNvPr>
          <p:cNvSpPr txBox="1"/>
          <p:nvPr/>
        </p:nvSpPr>
        <p:spPr>
          <a:xfrm>
            <a:off x="5900166" y="5813565"/>
            <a:ext cx="80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Electronic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appliance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36" name="Picture 2" descr="C:\Users\knimura\AppData\Local\Microsoft\Windows\Temporary Internet Files\Content.IE5\00M96SWE\lgi01a201408201000[1].jpg">
            <a:extLst>
              <a:ext uri="{FF2B5EF4-FFF2-40B4-BE49-F238E27FC236}">
                <a16:creationId xmlns:a16="http://schemas.microsoft.com/office/drawing/2014/main" id="{B0E7E661-92C7-48BC-961A-6D8684CD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500" y="4213541"/>
            <a:ext cx="1363762" cy="98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24">
            <a:extLst>
              <a:ext uri="{FF2B5EF4-FFF2-40B4-BE49-F238E27FC236}">
                <a16:creationId xmlns:a16="http://schemas.microsoft.com/office/drawing/2014/main" id="{EFCCABA8-4C4C-4A63-8272-9F711749623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38" y="4622710"/>
            <a:ext cx="1193968" cy="477587"/>
          </a:xfrm>
          <a:prstGeom prst="rect">
            <a:avLst/>
          </a:prstGeom>
        </p:spPr>
      </p:pic>
      <p:sp>
        <p:nvSpPr>
          <p:cNvPr id="40" name="テキスト ボックス 25">
            <a:extLst>
              <a:ext uri="{FF2B5EF4-FFF2-40B4-BE49-F238E27FC236}">
                <a16:creationId xmlns:a16="http://schemas.microsoft.com/office/drawing/2014/main" id="{1489EE40-2C26-4CE3-99FF-C87C868EADA9}"/>
              </a:ext>
            </a:extLst>
          </p:cNvPr>
          <p:cNvSpPr txBox="1"/>
          <p:nvPr/>
        </p:nvSpPr>
        <p:spPr>
          <a:xfrm>
            <a:off x="4738583" y="4998837"/>
            <a:ext cx="72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Gateway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42" name="直線矢印コネクタ 17">
            <a:extLst>
              <a:ext uri="{FF2B5EF4-FFF2-40B4-BE49-F238E27FC236}">
                <a16:creationId xmlns:a16="http://schemas.microsoft.com/office/drawing/2014/main" id="{B5BA36DD-0326-4654-88A0-B919C92F15CB}"/>
              </a:ext>
            </a:extLst>
          </p:cNvPr>
          <p:cNvCxnSpPr/>
          <p:nvPr/>
        </p:nvCxnSpPr>
        <p:spPr>
          <a:xfrm flipH="1">
            <a:off x="6775792" y="5225792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13">
            <a:extLst>
              <a:ext uri="{FF2B5EF4-FFF2-40B4-BE49-F238E27FC236}">
                <a16:creationId xmlns:a16="http://schemas.microsoft.com/office/drawing/2014/main" id="{43732A39-BB5E-4904-8DF1-00A95F74188F}"/>
              </a:ext>
            </a:extLst>
          </p:cNvPr>
          <p:cNvSpPr/>
          <p:nvPr/>
        </p:nvSpPr>
        <p:spPr>
          <a:xfrm>
            <a:off x="2958297" y="2478566"/>
            <a:ext cx="2880319" cy="1275451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BBAE2C0E-5EF7-41CE-8F24-108E9BA4215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27" y="3653281"/>
            <a:ext cx="291368" cy="374279"/>
          </a:xfrm>
          <a:prstGeom prst="rect">
            <a:avLst/>
          </a:prstGeom>
        </p:spPr>
      </p:pic>
      <p:sp>
        <p:nvSpPr>
          <p:cNvPr id="59" name="角丸四角形 66">
            <a:extLst>
              <a:ext uri="{FF2B5EF4-FFF2-40B4-BE49-F238E27FC236}">
                <a16:creationId xmlns:a16="http://schemas.microsoft.com/office/drawing/2014/main" id="{9CA6890F-1167-4ECC-9B8B-C8FC19DAC0D5}"/>
              </a:ext>
            </a:extLst>
          </p:cNvPr>
          <p:cNvSpPr/>
          <p:nvPr/>
        </p:nvSpPr>
        <p:spPr>
          <a:xfrm>
            <a:off x="4222418" y="3613321"/>
            <a:ext cx="483927" cy="28139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5" name="グラフィックス 4" descr="都市">
            <a:extLst>
              <a:ext uri="{FF2B5EF4-FFF2-40B4-BE49-F238E27FC236}">
                <a16:creationId xmlns:a16="http://schemas.microsoft.com/office/drawing/2014/main" id="{FFE632F6-A416-491E-A442-197B0489EF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16270" y="2128581"/>
            <a:ext cx="914400" cy="914400"/>
          </a:xfrm>
          <a:prstGeom prst="rect">
            <a:avLst/>
          </a:prstGeom>
        </p:spPr>
      </p:pic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4583780A-F7E2-4245-B056-EBB681D06B43}"/>
              </a:ext>
            </a:extLst>
          </p:cNvPr>
          <p:cNvSpPr/>
          <p:nvPr/>
        </p:nvSpPr>
        <p:spPr>
          <a:xfrm rot="17649560" flipV="1">
            <a:off x="4063925" y="3214250"/>
            <a:ext cx="45719" cy="5367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2AC967B-2DFE-4C03-A3A7-2F71FA6E3228}"/>
              </a:ext>
            </a:extLst>
          </p:cNvPr>
          <p:cNvSpPr/>
          <p:nvPr/>
        </p:nvSpPr>
        <p:spPr>
          <a:xfrm rot="10800000" flipH="1" flipV="1">
            <a:off x="3786842" y="2765379"/>
            <a:ext cx="45719" cy="5367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56ACDDB-BC34-4BCE-97A4-BE2E5D682B1F}"/>
              </a:ext>
            </a:extLst>
          </p:cNvPr>
          <p:cNvSpPr txBox="1"/>
          <p:nvPr/>
        </p:nvSpPr>
        <p:spPr>
          <a:xfrm>
            <a:off x="4254745" y="3677752"/>
            <a:ext cx="42319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Services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61" name="Picture 5" descr="C:\Users\knimura\AppData\Local\Microsoft\Windows\Temporary Internet Files\Content.IE5\3RQATYFN\server-icon[1].png">
            <a:extLst>
              <a:ext uri="{FF2B5EF4-FFF2-40B4-BE49-F238E27FC236}">
                <a16:creationId xmlns:a16="http://schemas.microsoft.com/office/drawing/2014/main" id="{D482CEB5-F83B-432D-96F9-AD4D227C5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24" y="3133150"/>
            <a:ext cx="398987" cy="3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304B660-EF6A-4147-B342-FB824FFFDF5B}"/>
              </a:ext>
            </a:extLst>
          </p:cNvPr>
          <p:cNvSpPr txBox="1"/>
          <p:nvPr/>
        </p:nvSpPr>
        <p:spPr>
          <a:xfrm>
            <a:off x="3342496" y="2906659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BACnet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71" name="図 70">
            <a:extLst>
              <a:ext uri="{FF2B5EF4-FFF2-40B4-BE49-F238E27FC236}">
                <a16:creationId xmlns:a16="http://schemas.microsoft.com/office/drawing/2014/main" id="{B65ACDB6-8574-41E8-8919-4E7E19619E9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55" y="2592480"/>
            <a:ext cx="640967" cy="322773"/>
          </a:xfrm>
          <a:prstGeom prst="rect">
            <a:avLst/>
          </a:prstGeom>
        </p:spPr>
      </p:pic>
      <p:sp>
        <p:nvSpPr>
          <p:cNvPr id="6" name="矢印: 左右 5">
            <a:extLst>
              <a:ext uri="{FF2B5EF4-FFF2-40B4-BE49-F238E27FC236}">
                <a16:creationId xmlns:a16="http://schemas.microsoft.com/office/drawing/2014/main" id="{A0A8BB86-4A79-45E0-B4BD-3523671FC37D}"/>
              </a:ext>
            </a:extLst>
          </p:cNvPr>
          <p:cNvSpPr/>
          <p:nvPr/>
        </p:nvSpPr>
        <p:spPr>
          <a:xfrm rot="19258687">
            <a:off x="3387701" y="4092171"/>
            <a:ext cx="965651" cy="2713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2" name="矢印: 左右 71">
            <a:extLst>
              <a:ext uri="{FF2B5EF4-FFF2-40B4-BE49-F238E27FC236}">
                <a16:creationId xmlns:a16="http://schemas.microsoft.com/office/drawing/2014/main" id="{E012F7A0-6C1D-4DA5-8BF6-B899A0DCF1DB}"/>
              </a:ext>
            </a:extLst>
          </p:cNvPr>
          <p:cNvSpPr/>
          <p:nvPr/>
        </p:nvSpPr>
        <p:spPr>
          <a:xfrm rot="2613460">
            <a:off x="4400888" y="4169705"/>
            <a:ext cx="965651" cy="2713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3" name="矢印: 左右 72">
            <a:extLst>
              <a:ext uri="{FF2B5EF4-FFF2-40B4-BE49-F238E27FC236}">
                <a16:creationId xmlns:a16="http://schemas.microsoft.com/office/drawing/2014/main" id="{17444CB2-6A5E-42D7-9AA2-BC5F12B22684}"/>
              </a:ext>
            </a:extLst>
          </p:cNvPr>
          <p:cNvSpPr/>
          <p:nvPr/>
        </p:nvSpPr>
        <p:spPr>
          <a:xfrm>
            <a:off x="3822986" y="4695238"/>
            <a:ext cx="965651" cy="2713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4" name="テキスト ボックス 25">
            <a:extLst>
              <a:ext uri="{FF2B5EF4-FFF2-40B4-BE49-F238E27FC236}">
                <a16:creationId xmlns:a16="http://schemas.microsoft.com/office/drawing/2014/main" id="{FFC53EF6-FBE7-444D-9C41-C34DFAE01561}"/>
              </a:ext>
            </a:extLst>
          </p:cNvPr>
          <p:cNvSpPr txBox="1"/>
          <p:nvPr/>
        </p:nvSpPr>
        <p:spPr>
          <a:xfrm>
            <a:off x="3839362" y="4201295"/>
            <a:ext cx="100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Direct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collaboration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738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AD8AE5C-2F6E-4F41-9C9E-DF1B58F2A133}"/>
              </a:ext>
            </a:extLst>
          </p:cNvPr>
          <p:cNvSpPr/>
          <p:nvPr/>
        </p:nvSpPr>
        <p:spPr>
          <a:xfrm>
            <a:off x="107504" y="1484784"/>
            <a:ext cx="8280920" cy="5256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8" name="雲 21">
            <a:extLst>
              <a:ext uri="{FF2B5EF4-FFF2-40B4-BE49-F238E27FC236}">
                <a16:creationId xmlns:a16="http://schemas.microsoft.com/office/drawing/2014/main" id="{815D5376-38BA-4328-8E54-9DA7E81D19E6}"/>
              </a:ext>
            </a:extLst>
          </p:cNvPr>
          <p:cNvSpPr/>
          <p:nvPr/>
        </p:nvSpPr>
        <p:spPr>
          <a:xfrm>
            <a:off x="2483768" y="3421914"/>
            <a:ext cx="396044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06DF2A2-DDB9-402A-88D9-5B0C63FBC35D}"/>
              </a:ext>
            </a:extLst>
          </p:cNvPr>
          <p:cNvGrpSpPr/>
          <p:nvPr/>
        </p:nvGrpSpPr>
        <p:grpSpPr>
          <a:xfrm>
            <a:off x="179512" y="4149080"/>
            <a:ext cx="3562414" cy="2448272"/>
            <a:chOff x="217497" y="2247102"/>
            <a:chExt cx="5442909" cy="4223933"/>
          </a:xfrm>
        </p:grpSpPr>
        <p:sp>
          <p:nvSpPr>
            <p:cNvPr id="28" name="角丸四角形 27"/>
            <p:cNvSpPr/>
            <p:nvPr/>
          </p:nvSpPr>
          <p:spPr>
            <a:xfrm>
              <a:off x="815693" y="3455991"/>
              <a:ext cx="4370356" cy="301504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429875" y="5635762"/>
              <a:ext cx="1100172" cy="445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EtherCAT</a:t>
              </a: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757395" y="5961670"/>
              <a:ext cx="440003" cy="49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506952" y="5961670"/>
              <a:ext cx="1004788" cy="508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1030" name="Picture 6" descr="C:\Users\knimura\AppData\Local\Microsoft\Windows\Temporary Internet Files\Content.IE5\3RQATYFN\lgi01a2014081305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717" y="4855987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 descr="C:\Users\knimura\AppData\Local\Microsoft\Windows\Temporary Internet Files\Content.IE5\3RQATYFN\lgi01a2014081305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859" y="4851452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正方形/長方形 52"/>
            <p:cNvSpPr/>
            <p:nvPr/>
          </p:nvSpPr>
          <p:spPr>
            <a:xfrm>
              <a:off x="2521753" y="4624046"/>
              <a:ext cx="440003" cy="49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3169825" y="4624910"/>
              <a:ext cx="890859" cy="49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56" name="Picture 6" descr="C:\Users\knimura\AppData\Local\Microsoft\Windows\Temporary Internet Files\Content.IE5\3RQATYFN\lgi01a2014081305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697" y="3518363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6" descr="C:\Users\knimura\AppData\Local\Microsoft\Windows\Temporary Internet Files\Content.IE5\3RQATYFN\lgi01a2014081305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685" y="3513828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テキスト ボックス 57"/>
            <p:cNvSpPr txBox="1"/>
            <p:nvPr/>
          </p:nvSpPr>
          <p:spPr>
            <a:xfrm>
              <a:off x="3106004" y="4314708"/>
              <a:ext cx="894441" cy="445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RS-485</a:t>
              </a: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 rot="17649560">
              <a:off x="3738659" y="4135782"/>
              <a:ext cx="109260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45" name="Picture 5" descr="C:\Users\knimura\AppData\Local\Microsoft\Windows\Temporary Internet Files\Content.IE5\3RQATYFN\server-icon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9691" y="431079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knimura\AppData\Local\Microsoft\Windows\Temporary Internet Files\Content.IE5\3RQATYFN\server-icon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2771" y="5689043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正方形/長方形 45"/>
            <p:cNvSpPr/>
            <p:nvPr/>
          </p:nvSpPr>
          <p:spPr>
            <a:xfrm rot="16200000">
              <a:off x="3404854" y="4779579"/>
              <a:ext cx="221377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3384" y="3123034"/>
              <a:ext cx="445173" cy="637976"/>
            </a:xfrm>
            <a:prstGeom prst="rect">
              <a:avLst/>
            </a:prstGeom>
          </p:spPr>
        </p:pic>
        <p:sp>
          <p:nvSpPr>
            <p:cNvPr id="67" name="角丸四角形 66"/>
            <p:cNvSpPr/>
            <p:nvPr/>
          </p:nvSpPr>
          <p:spPr>
            <a:xfrm>
              <a:off x="4921028" y="3054920"/>
              <a:ext cx="739378" cy="47964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4961778" y="3174541"/>
              <a:ext cx="646584" cy="2623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Services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3" name="Gleichschenkliges Dreieck 32"/>
            <p:cNvSpPr/>
            <p:nvPr/>
          </p:nvSpPr>
          <p:spPr>
            <a:xfrm rot="1258602">
              <a:off x="676825" y="2841157"/>
              <a:ext cx="1412094" cy="1070390"/>
            </a:xfrm>
            <a:prstGeom prst="triangle">
              <a:avLst>
                <a:gd name="adj" fmla="val 699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de-DE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050" name="Picture 2" descr="http://www.freeiconspng.com/uploads/factory-icon--vista-business-icons--softiconsm-28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7497" y="2247102"/>
              <a:ext cx="1728192" cy="1728192"/>
            </a:xfrm>
            <a:prstGeom prst="rect">
              <a:avLst/>
            </a:prstGeom>
            <a:noFill/>
          </p:spPr>
        </p:pic>
        <p:pic>
          <p:nvPicPr>
            <p:cNvPr id="1028" name="Picture 4" descr="C:\Users\knimura\AppData\Local\Microsoft\Windows\Temporary Internet Files\Content.IE5\8TTJABOM\Nuvola_filesystems_server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746" y="543611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C:\Users\knimura\AppData\Local\Microsoft\Windows\Temporary Internet Files\Content.IE5\8TTJABOM\Nuvola_filesystems_server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303" y="5436974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C:\Users\knimura\AppData\Local\Microsoft\Windows\Temporary Internet Files\Content.IE5\8TTJABOM\Nuvola_filesystems_server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6776" y="409848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4" descr="C:\Users\knimura\AppData\Local\Microsoft\Windows\Temporary Internet Files\Content.IE5\8TTJABOM\Nuvola_filesystems_server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4241" y="409935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2" name="図 31">
            <a:extLst>
              <a:ext uri="{FF2B5EF4-FFF2-40B4-BE49-F238E27FC236}">
                <a16:creationId xmlns:a16="http://schemas.microsoft.com/office/drawing/2014/main" id="{90794935-AC2B-4FFF-ADBD-0E831102EA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939" y="5331718"/>
            <a:ext cx="1010853" cy="509037"/>
          </a:xfrm>
          <a:prstGeom prst="rect">
            <a:avLst/>
          </a:prstGeom>
        </p:spPr>
      </p:pic>
      <p:sp>
        <p:nvSpPr>
          <p:cNvPr id="34" name="角丸四角形 13">
            <a:extLst>
              <a:ext uri="{FF2B5EF4-FFF2-40B4-BE49-F238E27FC236}">
                <a16:creationId xmlns:a16="http://schemas.microsoft.com/office/drawing/2014/main" id="{6545593A-C74B-4F56-B866-C0E7889CB545}"/>
              </a:ext>
            </a:extLst>
          </p:cNvPr>
          <p:cNvSpPr/>
          <p:nvPr/>
        </p:nvSpPr>
        <p:spPr>
          <a:xfrm>
            <a:off x="5370310" y="4957616"/>
            <a:ext cx="2520280" cy="1639736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A8AFC69-DED4-4572-891F-D5C806096D50}"/>
              </a:ext>
            </a:extLst>
          </p:cNvPr>
          <p:cNvSpPr txBox="1"/>
          <p:nvPr/>
        </p:nvSpPr>
        <p:spPr>
          <a:xfrm>
            <a:off x="5900166" y="5813565"/>
            <a:ext cx="80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Electronic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appliance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36" name="Picture 2" descr="C:\Users\knimura\AppData\Local\Microsoft\Windows\Temporary Internet Files\Content.IE5\00M96SWE\lgi01a201408201000[1].jpg">
            <a:extLst>
              <a:ext uri="{FF2B5EF4-FFF2-40B4-BE49-F238E27FC236}">
                <a16:creationId xmlns:a16="http://schemas.microsoft.com/office/drawing/2014/main" id="{B0E7E661-92C7-48BC-961A-6D8684CD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500" y="4213541"/>
            <a:ext cx="1363762" cy="98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24">
            <a:extLst>
              <a:ext uri="{FF2B5EF4-FFF2-40B4-BE49-F238E27FC236}">
                <a16:creationId xmlns:a16="http://schemas.microsoft.com/office/drawing/2014/main" id="{EFCCABA8-4C4C-4A63-8272-9F711749623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38" y="4622710"/>
            <a:ext cx="1193968" cy="477587"/>
          </a:xfrm>
          <a:prstGeom prst="rect">
            <a:avLst/>
          </a:prstGeom>
        </p:spPr>
      </p:pic>
      <p:sp>
        <p:nvSpPr>
          <p:cNvPr id="40" name="テキスト ボックス 25">
            <a:extLst>
              <a:ext uri="{FF2B5EF4-FFF2-40B4-BE49-F238E27FC236}">
                <a16:creationId xmlns:a16="http://schemas.microsoft.com/office/drawing/2014/main" id="{1489EE40-2C26-4CE3-99FF-C87C868EADA9}"/>
              </a:ext>
            </a:extLst>
          </p:cNvPr>
          <p:cNvSpPr txBox="1"/>
          <p:nvPr/>
        </p:nvSpPr>
        <p:spPr>
          <a:xfrm>
            <a:off x="4738583" y="4998837"/>
            <a:ext cx="72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Gateway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42" name="直線矢印コネクタ 17">
            <a:extLst>
              <a:ext uri="{FF2B5EF4-FFF2-40B4-BE49-F238E27FC236}">
                <a16:creationId xmlns:a16="http://schemas.microsoft.com/office/drawing/2014/main" id="{B5BA36DD-0326-4654-88A0-B919C92F15CB}"/>
              </a:ext>
            </a:extLst>
          </p:cNvPr>
          <p:cNvCxnSpPr/>
          <p:nvPr/>
        </p:nvCxnSpPr>
        <p:spPr>
          <a:xfrm flipH="1">
            <a:off x="6775792" y="5225792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矢印: 左右 5">
            <a:extLst>
              <a:ext uri="{FF2B5EF4-FFF2-40B4-BE49-F238E27FC236}">
                <a16:creationId xmlns:a16="http://schemas.microsoft.com/office/drawing/2014/main" id="{A0A8BB86-4A79-45E0-B4BD-3523671FC37D}"/>
              </a:ext>
            </a:extLst>
          </p:cNvPr>
          <p:cNvSpPr/>
          <p:nvPr/>
        </p:nvSpPr>
        <p:spPr>
          <a:xfrm rot="19258687">
            <a:off x="3591434" y="4394437"/>
            <a:ext cx="596241" cy="2713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2" name="矢印: 左右 71">
            <a:extLst>
              <a:ext uri="{FF2B5EF4-FFF2-40B4-BE49-F238E27FC236}">
                <a16:creationId xmlns:a16="http://schemas.microsoft.com/office/drawing/2014/main" id="{E012F7A0-6C1D-4DA5-8BF6-B899A0DCF1DB}"/>
              </a:ext>
            </a:extLst>
          </p:cNvPr>
          <p:cNvSpPr/>
          <p:nvPr/>
        </p:nvSpPr>
        <p:spPr>
          <a:xfrm rot="2613460">
            <a:off x="4609831" y="4429046"/>
            <a:ext cx="594287" cy="2713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4" name="テキスト ボックス 25">
            <a:extLst>
              <a:ext uri="{FF2B5EF4-FFF2-40B4-BE49-F238E27FC236}">
                <a16:creationId xmlns:a16="http://schemas.microsoft.com/office/drawing/2014/main" id="{FFC53EF6-FBE7-444D-9C41-C34DFAE01561}"/>
              </a:ext>
            </a:extLst>
          </p:cNvPr>
          <p:cNvSpPr txBox="1"/>
          <p:nvPr/>
        </p:nvSpPr>
        <p:spPr>
          <a:xfrm>
            <a:off x="2871726" y="3796723"/>
            <a:ext cx="100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Indirect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collaboration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9" name="角丸四角形 66">
            <a:extLst>
              <a:ext uri="{FF2B5EF4-FFF2-40B4-BE49-F238E27FC236}">
                <a16:creationId xmlns:a16="http://schemas.microsoft.com/office/drawing/2014/main" id="{DC8DB2C8-D6AB-4772-BC3D-43B9262420F6}"/>
              </a:ext>
            </a:extLst>
          </p:cNvPr>
          <p:cNvSpPr/>
          <p:nvPr/>
        </p:nvSpPr>
        <p:spPr>
          <a:xfrm>
            <a:off x="3850351" y="3787730"/>
            <a:ext cx="1202104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E2CE4A9-64D9-44AF-BD81-121DFC8D4584}"/>
              </a:ext>
            </a:extLst>
          </p:cNvPr>
          <p:cNvSpPr txBox="1"/>
          <p:nvPr/>
        </p:nvSpPr>
        <p:spPr>
          <a:xfrm>
            <a:off x="4092629" y="3854691"/>
            <a:ext cx="7021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Collaboration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platform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7" name="角丸四角形 13">
            <a:extLst>
              <a:ext uri="{FF2B5EF4-FFF2-40B4-BE49-F238E27FC236}">
                <a16:creationId xmlns:a16="http://schemas.microsoft.com/office/drawing/2014/main" id="{EF63AF77-DFAD-4ED2-8865-C4EEF21C7FE8}"/>
              </a:ext>
            </a:extLst>
          </p:cNvPr>
          <p:cNvSpPr/>
          <p:nvPr/>
        </p:nvSpPr>
        <p:spPr>
          <a:xfrm>
            <a:off x="2958297" y="1834769"/>
            <a:ext cx="2880319" cy="1275451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88" name="図 87">
            <a:extLst>
              <a:ext uri="{FF2B5EF4-FFF2-40B4-BE49-F238E27FC236}">
                <a16:creationId xmlns:a16="http://schemas.microsoft.com/office/drawing/2014/main" id="{5624A233-A9F0-477D-9CAA-8DC3B2B586C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27" y="3009484"/>
            <a:ext cx="291368" cy="374279"/>
          </a:xfrm>
          <a:prstGeom prst="rect">
            <a:avLst/>
          </a:prstGeom>
        </p:spPr>
      </p:pic>
      <p:sp>
        <p:nvSpPr>
          <p:cNvPr id="107" name="角丸四角形 66">
            <a:extLst>
              <a:ext uri="{FF2B5EF4-FFF2-40B4-BE49-F238E27FC236}">
                <a16:creationId xmlns:a16="http://schemas.microsoft.com/office/drawing/2014/main" id="{6F93D99B-05B3-4F94-BC33-4FDEEBD9DD01}"/>
              </a:ext>
            </a:extLst>
          </p:cNvPr>
          <p:cNvSpPr/>
          <p:nvPr/>
        </p:nvSpPr>
        <p:spPr>
          <a:xfrm>
            <a:off x="4222418" y="2969524"/>
            <a:ext cx="483927" cy="28139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08" name="グラフィックス 107" descr="都市">
            <a:extLst>
              <a:ext uri="{FF2B5EF4-FFF2-40B4-BE49-F238E27FC236}">
                <a16:creationId xmlns:a16="http://schemas.microsoft.com/office/drawing/2014/main" id="{FB455C22-69E9-4990-B9A8-6A3685F311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16270" y="1484784"/>
            <a:ext cx="914400" cy="914400"/>
          </a:xfrm>
          <a:prstGeom prst="rect">
            <a:avLst/>
          </a:prstGeom>
        </p:spPr>
      </p:pic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0EDA155F-0207-4976-AC8B-6B5FFEAB8675}"/>
              </a:ext>
            </a:extLst>
          </p:cNvPr>
          <p:cNvSpPr/>
          <p:nvPr/>
        </p:nvSpPr>
        <p:spPr>
          <a:xfrm rot="17649560" flipV="1">
            <a:off x="4063925" y="2570453"/>
            <a:ext cx="45719" cy="5367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A38EC0F4-8FC4-476C-9439-99F68D5756DF}"/>
              </a:ext>
            </a:extLst>
          </p:cNvPr>
          <p:cNvSpPr/>
          <p:nvPr/>
        </p:nvSpPr>
        <p:spPr>
          <a:xfrm rot="10800000" flipH="1" flipV="1">
            <a:off x="3786842" y="2121582"/>
            <a:ext cx="45719" cy="5367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29A8E8F6-4468-4CD7-9B83-A1156886FB94}"/>
              </a:ext>
            </a:extLst>
          </p:cNvPr>
          <p:cNvSpPr txBox="1"/>
          <p:nvPr/>
        </p:nvSpPr>
        <p:spPr>
          <a:xfrm>
            <a:off x="4254745" y="3033955"/>
            <a:ext cx="42319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Services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12" name="Picture 5" descr="C:\Users\knimura\AppData\Local\Microsoft\Windows\Temporary Internet Files\Content.IE5\3RQATYFN\server-icon[1].png">
            <a:extLst>
              <a:ext uri="{FF2B5EF4-FFF2-40B4-BE49-F238E27FC236}">
                <a16:creationId xmlns:a16="http://schemas.microsoft.com/office/drawing/2014/main" id="{BE8A17B5-671E-487A-8B81-50D3F69C7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24" y="2489353"/>
            <a:ext cx="398987" cy="3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2A094C5F-86E8-4C11-AB49-5DB291D38042}"/>
              </a:ext>
            </a:extLst>
          </p:cNvPr>
          <p:cNvSpPr txBox="1"/>
          <p:nvPr/>
        </p:nvSpPr>
        <p:spPr>
          <a:xfrm>
            <a:off x="3342496" y="2262862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BACnet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14" name="図 113">
            <a:extLst>
              <a:ext uri="{FF2B5EF4-FFF2-40B4-BE49-F238E27FC236}">
                <a16:creationId xmlns:a16="http://schemas.microsoft.com/office/drawing/2014/main" id="{B92B4277-D0E6-4EB6-9527-FF480CF7FA7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55" y="1948683"/>
            <a:ext cx="640967" cy="322773"/>
          </a:xfrm>
          <a:prstGeom prst="rect">
            <a:avLst/>
          </a:prstGeom>
        </p:spPr>
      </p:pic>
      <p:sp>
        <p:nvSpPr>
          <p:cNvPr id="64" name="矢印: 左右 63">
            <a:extLst>
              <a:ext uri="{FF2B5EF4-FFF2-40B4-BE49-F238E27FC236}">
                <a16:creationId xmlns:a16="http://schemas.microsoft.com/office/drawing/2014/main" id="{44E7B468-F5BD-4A0F-A085-6E67B54897CD}"/>
              </a:ext>
            </a:extLst>
          </p:cNvPr>
          <p:cNvSpPr/>
          <p:nvPr/>
        </p:nvSpPr>
        <p:spPr>
          <a:xfrm rot="5400000">
            <a:off x="4131007" y="3388369"/>
            <a:ext cx="594287" cy="2713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323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640A1B81-6328-4D48-A2E5-762AA4312486}"/>
              </a:ext>
            </a:extLst>
          </p:cNvPr>
          <p:cNvSpPr/>
          <p:nvPr/>
        </p:nvSpPr>
        <p:spPr>
          <a:xfrm>
            <a:off x="-72516" y="-27384"/>
            <a:ext cx="9289032" cy="6912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9C4B0E-D36C-4AFF-96BE-52E0C412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3173" y="6980998"/>
            <a:ext cx="2133600" cy="365125"/>
          </a:xfrm>
        </p:spPr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grpSp>
        <p:nvGrpSpPr>
          <p:cNvPr id="220" name="グループ化 219">
            <a:extLst>
              <a:ext uri="{FF2B5EF4-FFF2-40B4-BE49-F238E27FC236}">
                <a16:creationId xmlns:a16="http://schemas.microsoft.com/office/drawing/2014/main" id="{81878A19-123C-45BD-A8B9-08A3EB3A7186}"/>
              </a:ext>
            </a:extLst>
          </p:cNvPr>
          <p:cNvGrpSpPr/>
          <p:nvPr/>
        </p:nvGrpSpPr>
        <p:grpSpPr>
          <a:xfrm>
            <a:off x="301808" y="208813"/>
            <a:ext cx="8540384" cy="6440374"/>
            <a:chOff x="539924" y="167541"/>
            <a:chExt cx="8540384" cy="6440374"/>
          </a:xfrm>
        </p:grpSpPr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9B48F06A-DD2B-46CB-A672-D410F4258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7784" y="5062072"/>
              <a:ext cx="1155631" cy="581943"/>
            </a:xfrm>
            <a:prstGeom prst="rect">
              <a:avLst/>
            </a:prstGeom>
          </p:spPr>
        </p:pic>
        <p:pic>
          <p:nvPicPr>
            <p:cNvPr id="57" name="図 56">
              <a:extLst>
                <a:ext uri="{FF2B5EF4-FFF2-40B4-BE49-F238E27FC236}">
                  <a16:creationId xmlns:a16="http://schemas.microsoft.com/office/drawing/2014/main" id="{B079D94E-9719-4355-856E-73DE4C8FE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8263" y="4980149"/>
              <a:ext cx="413874" cy="603217"/>
            </a:xfrm>
            <a:prstGeom prst="rect">
              <a:avLst/>
            </a:prstGeom>
          </p:spPr>
        </p:pic>
        <p:sp>
          <p:nvSpPr>
            <p:cNvPr id="111" name="角丸四角形 13">
              <a:extLst>
                <a:ext uri="{FF2B5EF4-FFF2-40B4-BE49-F238E27FC236}">
                  <a16:creationId xmlns:a16="http://schemas.microsoft.com/office/drawing/2014/main" id="{CAAA1433-80EE-4AC3-9C18-AEF2DFE55AA8}"/>
                </a:ext>
              </a:extLst>
            </p:cNvPr>
            <p:cNvSpPr/>
            <p:nvPr/>
          </p:nvSpPr>
          <p:spPr>
            <a:xfrm>
              <a:off x="2891283" y="4437112"/>
              <a:ext cx="5875463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FA546886-393A-4724-979C-4FC3FB33AF65}"/>
                </a:ext>
              </a:extLst>
            </p:cNvPr>
            <p:cNvSpPr txBox="1"/>
            <p:nvPr/>
          </p:nvSpPr>
          <p:spPr>
            <a:xfrm>
              <a:off x="7056718" y="5590027"/>
              <a:ext cx="11262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Remote</a:t>
              </a:r>
            </a:p>
            <a:p>
              <a:pPr algn="ctr"/>
              <a:r>
                <a:rPr lang="en-US" altLang="ja-JP" dirty="0"/>
                <a:t>C</a:t>
              </a:r>
              <a:r>
                <a:rPr kumimoji="1" lang="en-US" altLang="ja-JP" dirty="0"/>
                <a:t>ontroller</a:t>
              </a:r>
              <a:endParaRPr kumimoji="1" lang="ja-JP" altLang="en-US" dirty="0"/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771372D6-472D-4B6C-ACB1-250EF93A513C}"/>
                </a:ext>
              </a:extLst>
            </p:cNvPr>
            <p:cNvSpPr txBox="1"/>
            <p:nvPr/>
          </p:nvSpPr>
          <p:spPr>
            <a:xfrm>
              <a:off x="5300617" y="5590027"/>
              <a:ext cx="11106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Electronic</a:t>
              </a:r>
            </a:p>
            <a:p>
              <a:pPr algn="ctr"/>
              <a:r>
                <a:rPr lang="en-US" altLang="ja-JP" dirty="0"/>
                <a:t>A</a:t>
              </a:r>
              <a:r>
                <a:rPr kumimoji="1" lang="en-US" altLang="ja-JP" dirty="0"/>
                <a:t>ppliance</a:t>
              </a:r>
              <a:endParaRPr kumimoji="1" lang="ja-JP" altLang="en-US" dirty="0"/>
            </a:p>
          </p:txBody>
        </p: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0FBDB21F-6BB5-4834-8C3D-8734BC9F1B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6391" y="5306052"/>
              <a:ext cx="80186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テキスト ボックス 18">
              <a:extLst>
                <a:ext uri="{FF2B5EF4-FFF2-40B4-BE49-F238E27FC236}">
                  <a16:creationId xmlns:a16="http://schemas.microsoft.com/office/drawing/2014/main" id="{AC889120-5D85-4B36-BBE7-F5D27A6019B9}"/>
                </a:ext>
              </a:extLst>
            </p:cNvPr>
            <p:cNvSpPr txBox="1"/>
            <p:nvPr/>
          </p:nvSpPr>
          <p:spPr>
            <a:xfrm>
              <a:off x="4624007" y="6238583"/>
              <a:ext cx="2314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Trusted Environment</a:t>
              </a:r>
              <a:endParaRPr kumimoji="1" lang="ja-JP" altLang="en-US" dirty="0"/>
            </a:p>
          </p:txBody>
        </p:sp>
        <p:sp>
          <p:nvSpPr>
            <p:cNvPr id="116" name="角丸四角形 30">
              <a:extLst>
                <a:ext uri="{FF2B5EF4-FFF2-40B4-BE49-F238E27FC236}">
                  <a16:creationId xmlns:a16="http://schemas.microsoft.com/office/drawing/2014/main" id="{DFECA81B-BBC3-4853-876D-E0269982563F}"/>
                </a:ext>
              </a:extLst>
            </p:cNvPr>
            <p:cNvSpPr/>
            <p:nvPr/>
          </p:nvSpPr>
          <p:spPr>
            <a:xfrm>
              <a:off x="3154188" y="4983623"/>
              <a:ext cx="932086" cy="60466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69FDA94F-B02A-4A85-9AEB-132C4D31A56A}"/>
                </a:ext>
              </a:extLst>
            </p:cNvPr>
            <p:cNvSpPr txBox="1"/>
            <p:nvPr/>
          </p:nvSpPr>
          <p:spPr>
            <a:xfrm>
              <a:off x="3206792" y="5590027"/>
              <a:ext cx="8777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Control</a:t>
              </a:r>
              <a:br>
                <a:rPr kumimoji="1" lang="en-US" altLang="ja-JP" dirty="0"/>
              </a:br>
              <a:r>
                <a:rPr kumimoji="1" lang="en-US" altLang="ja-JP" dirty="0"/>
                <a:t>Agent</a:t>
              </a:r>
              <a:endParaRPr kumimoji="1" lang="ja-JP" altLang="en-US" dirty="0"/>
            </a:p>
          </p:txBody>
        </p:sp>
        <p:pic>
          <p:nvPicPr>
            <p:cNvPr id="118" name="Picture 7">
              <a:extLst>
                <a:ext uri="{FF2B5EF4-FFF2-40B4-BE49-F238E27FC236}">
                  <a16:creationId xmlns:a16="http://schemas.microsoft.com/office/drawing/2014/main" id="{FAF0DD8F-F15B-4920-8AE4-1CA46C99A3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721"/>
            <a:stretch/>
          </p:blipFill>
          <p:spPr bwMode="auto">
            <a:xfrm>
              <a:off x="3770501" y="5008569"/>
              <a:ext cx="248558" cy="51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6" descr="C:\Users\knimura\AppData\Local\Microsoft\Windows\Temporary Internet Files\Content.IE5\8TTJABOM\arduino-pir[1].jpg">
              <a:extLst>
                <a:ext uri="{FF2B5EF4-FFF2-40B4-BE49-F238E27FC236}">
                  <a16:creationId xmlns:a16="http://schemas.microsoft.com/office/drawing/2014/main" id="{FF23AA7F-4DE4-4488-B18B-8D457D41FB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1266" y="5072496"/>
              <a:ext cx="548967" cy="454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7FDE679D-3285-47E2-AFD1-71A5343B0475}"/>
                </a:ext>
              </a:extLst>
            </p:cNvPr>
            <p:cNvCxnSpPr>
              <a:cxnSpLocks/>
            </p:cNvCxnSpPr>
            <p:nvPr/>
          </p:nvCxnSpPr>
          <p:spPr>
            <a:xfrm>
              <a:off x="4259436" y="5300254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1" name="図 8">
              <a:extLst>
                <a:ext uri="{FF2B5EF4-FFF2-40B4-BE49-F238E27FC236}">
                  <a16:creationId xmlns:a16="http://schemas.microsoft.com/office/drawing/2014/main" id="{0A41C2F0-CF41-4ACF-B60D-E943DC421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8108" y="3172952"/>
              <a:ext cx="413874" cy="603217"/>
            </a:xfrm>
            <a:prstGeom prst="rect">
              <a:avLst/>
            </a:prstGeom>
          </p:spPr>
        </p:pic>
        <p:cxnSp>
          <p:nvCxnSpPr>
            <p:cNvPr id="123" name="直線矢印コネクタ 122">
              <a:extLst>
                <a:ext uri="{FF2B5EF4-FFF2-40B4-BE49-F238E27FC236}">
                  <a16:creationId xmlns:a16="http://schemas.microsoft.com/office/drawing/2014/main" id="{172B7DC3-A4CC-45DF-B648-5A058113EB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6391" y="4684098"/>
              <a:ext cx="663461" cy="430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4" name="図 24">
              <a:extLst>
                <a:ext uri="{FF2B5EF4-FFF2-40B4-BE49-F238E27FC236}">
                  <a16:creationId xmlns:a16="http://schemas.microsoft.com/office/drawing/2014/main" id="{222930F9-D449-4AF9-B99B-0CEEAA6AF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0566" y="4221110"/>
              <a:ext cx="1193968" cy="477587"/>
            </a:xfrm>
            <a:prstGeom prst="rect">
              <a:avLst/>
            </a:prstGeom>
          </p:spPr>
        </p:pic>
        <p:sp>
          <p:nvSpPr>
            <p:cNvPr id="125" name="テキスト ボックス 25">
              <a:extLst>
                <a:ext uri="{FF2B5EF4-FFF2-40B4-BE49-F238E27FC236}">
                  <a16:creationId xmlns:a16="http://schemas.microsoft.com/office/drawing/2014/main" id="{3FC94563-6218-466B-B9C7-8526666B54E5}"/>
                </a:ext>
              </a:extLst>
            </p:cNvPr>
            <p:cNvSpPr txBox="1"/>
            <p:nvPr/>
          </p:nvSpPr>
          <p:spPr>
            <a:xfrm>
              <a:off x="7925619" y="3922130"/>
              <a:ext cx="1000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Gateway</a:t>
              </a:r>
              <a:endParaRPr kumimoji="1" lang="ja-JP" altLang="en-US" dirty="0"/>
            </a:p>
          </p:txBody>
        </p: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E7C630BC-4BC5-4D9E-B5E0-B14AE5D36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9634" y="3817507"/>
              <a:ext cx="7495" cy="3493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矢印コネクタ 128">
              <a:extLst>
                <a:ext uri="{FF2B5EF4-FFF2-40B4-BE49-F238E27FC236}">
                  <a16:creationId xmlns:a16="http://schemas.microsoft.com/office/drawing/2014/main" id="{E1D9361B-C0A3-42AD-9AE5-294627072D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0061" y="3804721"/>
              <a:ext cx="998337" cy="11739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テキスト ボックス 25">
              <a:extLst>
                <a:ext uri="{FF2B5EF4-FFF2-40B4-BE49-F238E27FC236}">
                  <a16:creationId xmlns:a16="http://schemas.microsoft.com/office/drawing/2014/main" id="{CFAEF866-75E8-4AE8-812D-A3DBADB6C59F}"/>
                </a:ext>
              </a:extLst>
            </p:cNvPr>
            <p:cNvSpPr txBox="1"/>
            <p:nvPr/>
          </p:nvSpPr>
          <p:spPr>
            <a:xfrm>
              <a:off x="3060793" y="3897096"/>
              <a:ext cx="1317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Edge Device</a:t>
              </a:r>
              <a:endParaRPr kumimoji="1" lang="ja-JP" altLang="en-US" dirty="0"/>
            </a:p>
          </p:txBody>
        </p:sp>
        <p:cxnSp>
          <p:nvCxnSpPr>
            <p:cNvPr id="132" name="直線矢印コネクタ 131">
              <a:extLst>
                <a:ext uri="{FF2B5EF4-FFF2-40B4-BE49-F238E27FC236}">
                  <a16:creationId xmlns:a16="http://schemas.microsoft.com/office/drawing/2014/main" id="{C4385609-285A-4D5F-B275-D6D779F73020}"/>
                </a:ext>
              </a:extLst>
            </p:cNvPr>
            <p:cNvCxnSpPr>
              <a:cxnSpLocks/>
            </p:cNvCxnSpPr>
            <p:nvPr/>
          </p:nvCxnSpPr>
          <p:spPr>
            <a:xfrm>
              <a:off x="4802864" y="4617780"/>
              <a:ext cx="510944" cy="3613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矢印コネクタ 132">
              <a:extLst>
                <a:ext uri="{FF2B5EF4-FFF2-40B4-BE49-F238E27FC236}">
                  <a16:creationId xmlns:a16="http://schemas.microsoft.com/office/drawing/2014/main" id="{48B10547-8B2A-41AF-B847-93AEB938A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4207" y="4684194"/>
              <a:ext cx="226884" cy="4152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矢印コネクタ 133">
              <a:extLst>
                <a:ext uri="{FF2B5EF4-FFF2-40B4-BE49-F238E27FC236}">
                  <a16:creationId xmlns:a16="http://schemas.microsoft.com/office/drawing/2014/main" id="{CD0C6A85-9A4B-4255-8691-8F54C5AE98CC}"/>
                </a:ext>
              </a:extLst>
            </p:cNvPr>
            <p:cNvCxnSpPr>
              <a:cxnSpLocks/>
              <a:endCxn id="119" idx="0"/>
            </p:cNvCxnSpPr>
            <p:nvPr/>
          </p:nvCxnSpPr>
          <p:spPr>
            <a:xfrm flipH="1">
              <a:off x="3505750" y="4668811"/>
              <a:ext cx="544438" cy="4036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雲 21">
              <a:extLst>
                <a:ext uri="{FF2B5EF4-FFF2-40B4-BE49-F238E27FC236}">
                  <a16:creationId xmlns:a16="http://schemas.microsoft.com/office/drawing/2014/main" id="{3057D8CC-70F3-490D-AD2F-3D320998F374}"/>
                </a:ext>
              </a:extLst>
            </p:cNvPr>
            <p:cNvSpPr/>
            <p:nvPr/>
          </p:nvSpPr>
          <p:spPr>
            <a:xfrm>
              <a:off x="2752424" y="2268672"/>
              <a:ext cx="4558669" cy="1367265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38" name="図 8">
              <a:extLst>
                <a:ext uri="{FF2B5EF4-FFF2-40B4-BE49-F238E27FC236}">
                  <a16:creationId xmlns:a16="http://schemas.microsoft.com/office/drawing/2014/main" id="{94EEA479-68F1-4173-9E1C-FCB46F1E1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6792" y="2565184"/>
              <a:ext cx="413874" cy="603217"/>
            </a:xfrm>
            <a:prstGeom prst="rect">
              <a:avLst/>
            </a:prstGeom>
          </p:spPr>
        </p:pic>
        <p:sp>
          <p:nvSpPr>
            <p:cNvPr id="140" name="正方形/長方形 17">
              <a:extLst>
                <a:ext uri="{FF2B5EF4-FFF2-40B4-BE49-F238E27FC236}">
                  <a16:creationId xmlns:a16="http://schemas.microsoft.com/office/drawing/2014/main" id="{2E60191B-B1F6-4C49-8FCA-6C066A3EBB9A}"/>
                </a:ext>
              </a:extLst>
            </p:cNvPr>
            <p:cNvSpPr/>
            <p:nvPr/>
          </p:nvSpPr>
          <p:spPr>
            <a:xfrm rot="16200000">
              <a:off x="3899771" y="3653161"/>
              <a:ext cx="1029105" cy="144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30" name="図 24">
              <a:extLst>
                <a:ext uri="{FF2B5EF4-FFF2-40B4-BE49-F238E27FC236}">
                  <a16:creationId xmlns:a16="http://schemas.microsoft.com/office/drawing/2014/main" id="{7E6C8DD6-9F02-4DCE-825F-EF7E624DF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55" y="4190895"/>
              <a:ext cx="1193968" cy="477587"/>
            </a:xfrm>
            <a:prstGeom prst="rect">
              <a:avLst/>
            </a:prstGeom>
          </p:spPr>
        </p:pic>
        <p:sp>
          <p:nvSpPr>
            <p:cNvPr id="154" name="正方形/長方形 17">
              <a:extLst>
                <a:ext uri="{FF2B5EF4-FFF2-40B4-BE49-F238E27FC236}">
                  <a16:creationId xmlns:a16="http://schemas.microsoft.com/office/drawing/2014/main" id="{6184C03B-AC1E-4DB5-8F62-6BC166F99706}"/>
                </a:ext>
              </a:extLst>
            </p:cNvPr>
            <p:cNvSpPr/>
            <p:nvPr/>
          </p:nvSpPr>
          <p:spPr>
            <a:xfrm rot="16200000">
              <a:off x="5245155" y="3755463"/>
              <a:ext cx="1226924" cy="1630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角丸四角形 25">
              <a:extLst>
                <a:ext uri="{FF2B5EF4-FFF2-40B4-BE49-F238E27FC236}">
                  <a16:creationId xmlns:a16="http://schemas.microsoft.com/office/drawing/2014/main" id="{6BCF793F-A041-4377-8D98-D624DA7978DD}"/>
                </a:ext>
              </a:extLst>
            </p:cNvPr>
            <p:cNvSpPr/>
            <p:nvPr/>
          </p:nvSpPr>
          <p:spPr>
            <a:xfrm>
              <a:off x="5436096" y="2708170"/>
              <a:ext cx="833579" cy="515367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0" name="図 26">
              <a:extLst>
                <a:ext uri="{FF2B5EF4-FFF2-40B4-BE49-F238E27FC236}">
                  <a16:creationId xmlns:a16="http://schemas.microsoft.com/office/drawing/2014/main" id="{201605EE-BA18-4011-A29D-059E87B1D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534" y="2856033"/>
              <a:ext cx="505426" cy="254518"/>
            </a:xfrm>
            <a:prstGeom prst="rect">
              <a:avLst/>
            </a:prstGeom>
          </p:spPr>
        </p:pic>
        <p:sp>
          <p:nvSpPr>
            <p:cNvPr id="173" name="正方形/長方形 17">
              <a:extLst>
                <a:ext uri="{FF2B5EF4-FFF2-40B4-BE49-F238E27FC236}">
                  <a16:creationId xmlns:a16="http://schemas.microsoft.com/office/drawing/2014/main" id="{5FBE9D00-71BA-4747-A223-F8A5F2154E04}"/>
                </a:ext>
              </a:extLst>
            </p:cNvPr>
            <p:cNvSpPr/>
            <p:nvPr/>
          </p:nvSpPr>
          <p:spPr>
            <a:xfrm rot="19690211">
              <a:off x="1653415" y="3680412"/>
              <a:ext cx="2697749" cy="1187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角丸四角形 13">
              <a:extLst>
                <a:ext uri="{FF2B5EF4-FFF2-40B4-BE49-F238E27FC236}">
                  <a16:creationId xmlns:a16="http://schemas.microsoft.com/office/drawing/2014/main" id="{C017C1A4-D5D2-4040-BCAD-87D375AC0BF6}"/>
                </a:ext>
              </a:extLst>
            </p:cNvPr>
            <p:cNvSpPr/>
            <p:nvPr/>
          </p:nvSpPr>
          <p:spPr>
            <a:xfrm>
              <a:off x="781192" y="4405214"/>
              <a:ext cx="1995366" cy="178662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Oval 74">
              <a:extLst>
                <a:ext uri="{FF2B5EF4-FFF2-40B4-BE49-F238E27FC236}">
                  <a16:creationId xmlns:a16="http://schemas.microsoft.com/office/drawing/2014/main" id="{6AD77828-CDC6-4163-996F-71528555B529}"/>
                </a:ext>
              </a:extLst>
            </p:cNvPr>
            <p:cNvSpPr/>
            <p:nvPr/>
          </p:nvSpPr>
          <p:spPr>
            <a:xfrm>
              <a:off x="1279921" y="4801253"/>
              <a:ext cx="110639" cy="125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Oval 75">
              <a:extLst>
                <a:ext uri="{FF2B5EF4-FFF2-40B4-BE49-F238E27FC236}">
                  <a16:creationId xmlns:a16="http://schemas.microsoft.com/office/drawing/2014/main" id="{32CD4976-62BE-4CA2-9AFE-1F6D9A7DACFC}"/>
                </a:ext>
              </a:extLst>
            </p:cNvPr>
            <p:cNvSpPr/>
            <p:nvPr/>
          </p:nvSpPr>
          <p:spPr>
            <a:xfrm>
              <a:off x="1890801" y="4793861"/>
              <a:ext cx="110639" cy="125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6" name="Straight Connector 81">
              <a:extLst>
                <a:ext uri="{FF2B5EF4-FFF2-40B4-BE49-F238E27FC236}">
                  <a16:creationId xmlns:a16="http://schemas.microsoft.com/office/drawing/2014/main" id="{CCFEAA27-C918-4C72-9294-0EF2A70A908D}"/>
                </a:ext>
              </a:extLst>
            </p:cNvPr>
            <p:cNvCxnSpPr>
              <a:cxnSpLocks/>
              <a:stCxn id="175" idx="2"/>
              <a:endCxn id="174" idx="6"/>
            </p:cNvCxnSpPr>
            <p:nvPr/>
          </p:nvCxnSpPr>
          <p:spPr>
            <a:xfrm flipH="1">
              <a:off x="1390560" y="4856498"/>
              <a:ext cx="500241" cy="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テキスト ボックス 176">
              <a:extLst>
                <a:ext uri="{FF2B5EF4-FFF2-40B4-BE49-F238E27FC236}">
                  <a16:creationId xmlns:a16="http://schemas.microsoft.com/office/drawing/2014/main" id="{85F0820B-8582-4476-B015-D9A1D0B5D87C}"/>
                </a:ext>
              </a:extLst>
            </p:cNvPr>
            <p:cNvSpPr txBox="1"/>
            <p:nvPr/>
          </p:nvSpPr>
          <p:spPr>
            <a:xfrm>
              <a:off x="829037" y="572774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cxnSp>
          <p:nvCxnSpPr>
            <p:cNvPr id="181" name="直線矢印コネクタ 180">
              <a:extLst>
                <a:ext uri="{FF2B5EF4-FFF2-40B4-BE49-F238E27FC236}">
                  <a16:creationId xmlns:a16="http://schemas.microsoft.com/office/drawing/2014/main" id="{6F78B01C-D603-4E08-9E4D-C2B03F5B9D98}"/>
                </a:ext>
              </a:extLst>
            </p:cNvPr>
            <p:cNvCxnSpPr>
              <a:cxnSpLocks/>
            </p:cNvCxnSpPr>
            <p:nvPr/>
          </p:nvCxnSpPr>
          <p:spPr>
            <a:xfrm>
              <a:off x="2313545" y="2892814"/>
              <a:ext cx="1466688" cy="102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矢印コネクタ 181">
              <a:extLst>
                <a:ext uri="{FF2B5EF4-FFF2-40B4-BE49-F238E27FC236}">
                  <a16:creationId xmlns:a16="http://schemas.microsoft.com/office/drawing/2014/main" id="{E5375FE6-E721-46B2-B597-5AD5093595FA}"/>
                </a:ext>
              </a:extLst>
            </p:cNvPr>
            <p:cNvCxnSpPr>
              <a:cxnSpLocks/>
            </p:cNvCxnSpPr>
            <p:nvPr/>
          </p:nvCxnSpPr>
          <p:spPr>
            <a:xfrm>
              <a:off x="2315103" y="2807366"/>
              <a:ext cx="2835339" cy="35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角丸四角形 25">
              <a:extLst>
                <a:ext uri="{FF2B5EF4-FFF2-40B4-BE49-F238E27FC236}">
                  <a16:creationId xmlns:a16="http://schemas.microsoft.com/office/drawing/2014/main" id="{DCF6798F-0661-4214-8DC9-4EF0F7B484E6}"/>
                </a:ext>
              </a:extLst>
            </p:cNvPr>
            <p:cNvSpPr/>
            <p:nvPr/>
          </p:nvSpPr>
          <p:spPr>
            <a:xfrm>
              <a:off x="4009568" y="2697535"/>
              <a:ext cx="833579" cy="515367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2" name="Group 57">
              <a:extLst>
                <a:ext uri="{FF2B5EF4-FFF2-40B4-BE49-F238E27FC236}">
                  <a16:creationId xmlns:a16="http://schemas.microsoft.com/office/drawing/2014/main" id="{48FB5E6E-1960-410D-AC65-E335510F7F4F}"/>
                </a:ext>
              </a:extLst>
            </p:cNvPr>
            <p:cNvGrpSpPr/>
            <p:nvPr/>
          </p:nvGrpSpPr>
          <p:grpSpPr>
            <a:xfrm>
              <a:off x="4198055" y="2794722"/>
              <a:ext cx="437086" cy="340141"/>
              <a:chOff x="1005348" y="1132406"/>
              <a:chExt cx="897632" cy="935732"/>
            </a:xfrm>
          </p:grpSpPr>
          <p:sp>
            <p:nvSpPr>
              <p:cNvPr id="143" name="Oval 58">
                <a:extLst>
                  <a:ext uri="{FF2B5EF4-FFF2-40B4-BE49-F238E27FC236}">
                    <a16:creationId xmlns:a16="http://schemas.microsoft.com/office/drawing/2014/main" id="{5FE62453-D65A-41BE-9BC1-5AA36DFAF22D}"/>
                  </a:ext>
                </a:extLst>
              </p:cNvPr>
              <p:cNvSpPr/>
              <p:nvPr/>
            </p:nvSpPr>
            <p:spPr>
              <a:xfrm>
                <a:off x="1149364" y="1132406"/>
                <a:ext cx="144016" cy="163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Oval 59">
                <a:extLst>
                  <a:ext uri="{FF2B5EF4-FFF2-40B4-BE49-F238E27FC236}">
                    <a16:creationId xmlns:a16="http://schemas.microsoft.com/office/drawing/2014/main" id="{E596F389-5417-463D-9E0A-C188EE69096B}"/>
                  </a:ext>
                </a:extLst>
              </p:cNvPr>
              <p:cNvSpPr/>
              <p:nvPr/>
            </p:nvSpPr>
            <p:spPr>
              <a:xfrm>
                <a:off x="1005348" y="1905072"/>
                <a:ext cx="144016" cy="163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Oval 60">
                <a:extLst>
                  <a:ext uri="{FF2B5EF4-FFF2-40B4-BE49-F238E27FC236}">
                    <a16:creationId xmlns:a16="http://schemas.microsoft.com/office/drawing/2014/main" id="{1AF445D5-30CD-4C48-AAB7-148C7FB8680A}"/>
                  </a:ext>
                </a:extLst>
              </p:cNvPr>
              <p:cNvSpPr/>
              <p:nvPr/>
            </p:nvSpPr>
            <p:spPr>
              <a:xfrm>
                <a:off x="1454164" y="1437206"/>
                <a:ext cx="144016" cy="163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" name="Oval 61">
                <a:extLst>
                  <a:ext uri="{FF2B5EF4-FFF2-40B4-BE49-F238E27FC236}">
                    <a16:creationId xmlns:a16="http://schemas.microsoft.com/office/drawing/2014/main" id="{230D4EAF-AD32-4A57-AD3C-AF425D206D81}"/>
                  </a:ext>
                </a:extLst>
              </p:cNvPr>
              <p:cNvSpPr/>
              <p:nvPr/>
            </p:nvSpPr>
            <p:spPr>
              <a:xfrm>
                <a:off x="1756503" y="1132406"/>
                <a:ext cx="144016" cy="163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" name="Oval 62">
                <a:extLst>
                  <a:ext uri="{FF2B5EF4-FFF2-40B4-BE49-F238E27FC236}">
                    <a16:creationId xmlns:a16="http://schemas.microsoft.com/office/drawing/2014/main" id="{5BEAFFF6-FE7E-41E6-B121-31390B2EFD20}"/>
                  </a:ext>
                </a:extLst>
              </p:cNvPr>
              <p:cNvSpPr/>
              <p:nvPr/>
            </p:nvSpPr>
            <p:spPr>
              <a:xfrm>
                <a:off x="1758964" y="1742006"/>
                <a:ext cx="144016" cy="163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8" name="Straight Connector 63">
                <a:extLst>
                  <a:ext uri="{FF2B5EF4-FFF2-40B4-BE49-F238E27FC236}">
                    <a16:creationId xmlns:a16="http://schemas.microsoft.com/office/drawing/2014/main" id="{B66B8A75-7372-4440-A7F3-7C4A084CF622}"/>
                  </a:ext>
                </a:extLst>
              </p:cNvPr>
              <p:cNvCxnSpPr>
                <a:cxnSpLocks/>
                <a:stCxn id="145" idx="5"/>
                <a:endCxn id="147" idx="1"/>
              </p:cNvCxnSpPr>
              <p:nvPr/>
            </p:nvCxnSpPr>
            <p:spPr>
              <a:xfrm>
                <a:off x="1577089" y="1576392"/>
                <a:ext cx="202966" cy="1894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64">
                <a:extLst>
                  <a:ext uri="{FF2B5EF4-FFF2-40B4-BE49-F238E27FC236}">
                    <a16:creationId xmlns:a16="http://schemas.microsoft.com/office/drawing/2014/main" id="{CF808ADF-C42D-4B8A-AA1A-7EEF19E24B32}"/>
                  </a:ext>
                </a:extLst>
              </p:cNvPr>
              <p:cNvCxnSpPr>
                <a:stCxn id="147" idx="3"/>
                <a:endCxn id="144" idx="6"/>
              </p:cNvCxnSpPr>
              <p:nvPr/>
            </p:nvCxnSpPr>
            <p:spPr>
              <a:xfrm flipH="1">
                <a:off x="1149364" y="1881192"/>
                <a:ext cx="630691" cy="1054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65">
                <a:extLst>
                  <a:ext uri="{FF2B5EF4-FFF2-40B4-BE49-F238E27FC236}">
                    <a16:creationId xmlns:a16="http://schemas.microsoft.com/office/drawing/2014/main" id="{2CDBEE41-5E10-419F-A10A-BC96A1385F61}"/>
                  </a:ext>
                </a:extLst>
              </p:cNvPr>
              <p:cNvCxnSpPr>
                <a:cxnSpLocks/>
                <a:stCxn id="144" idx="0"/>
                <a:endCxn id="143" idx="4"/>
              </p:cNvCxnSpPr>
              <p:nvPr/>
            </p:nvCxnSpPr>
            <p:spPr>
              <a:xfrm flipV="1">
                <a:off x="1077356" y="1295472"/>
                <a:ext cx="144016" cy="60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66">
                <a:extLst>
                  <a:ext uri="{FF2B5EF4-FFF2-40B4-BE49-F238E27FC236}">
                    <a16:creationId xmlns:a16="http://schemas.microsoft.com/office/drawing/2014/main" id="{6B85FBE4-A6A1-4448-B7A8-E6EC60C9E97C}"/>
                  </a:ext>
                </a:extLst>
              </p:cNvPr>
              <p:cNvCxnSpPr>
                <a:stCxn id="143" idx="6"/>
                <a:endCxn id="146" idx="2"/>
              </p:cNvCxnSpPr>
              <p:nvPr/>
            </p:nvCxnSpPr>
            <p:spPr>
              <a:xfrm>
                <a:off x="1293380" y="1213939"/>
                <a:ext cx="4631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67">
                <a:extLst>
                  <a:ext uri="{FF2B5EF4-FFF2-40B4-BE49-F238E27FC236}">
                    <a16:creationId xmlns:a16="http://schemas.microsoft.com/office/drawing/2014/main" id="{93420FC1-9AFA-440A-863F-DEBE1E8083EA}"/>
                  </a:ext>
                </a:extLst>
              </p:cNvPr>
              <p:cNvCxnSpPr>
                <a:stCxn id="145" idx="3"/>
                <a:endCxn id="144" idx="7"/>
              </p:cNvCxnSpPr>
              <p:nvPr/>
            </p:nvCxnSpPr>
            <p:spPr>
              <a:xfrm flipH="1">
                <a:off x="1128273" y="1576392"/>
                <a:ext cx="346982" cy="3525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68">
                <a:extLst>
                  <a:ext uri="{FF2B5EF4-FFF2-40B4-BE49-F238E27FC236}">
                    <a16:creationId xmlns:a16="http://schemas.microsoft.com/office/drawing/2014/main" id="{34CF9115-873E-4F43-932E-CE28CA99D6E3}"/>
                  </a:ext>
                </a:extLst>
              </p:cNvPr>
              <p:cNvCxnSpPr>
                <a:stCxn id="146" idx="3"/>
                <a:endCxn id="145" idx="7"/>
              </p:cNvCxnSpPr>
              <p:nvPr/>
            </p:nvCxnSpPr>
            <p:spPr>
              <a:xfrm flipH="1">
                <a:off x="1577089" y="1271592"/>
                <a:ext cx="200505" cy="1894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3" name="直線矢印コネクタ 182">
              <a:extLst>
                <a:ext uri="{FF2B5EF4-FFF2-40B4-BE49-F238E27FC236}">
                  <a16:creationId xmlns:a16="http://schemas.microsoft.com/office/drawing/2014/main" id="{553AB406-8B64-4CA9-9DF3-7E113A1E699D}"/>
                </a:ext>
              </a:extLst>
            </p:cNvPr>
            <p:cNvCxnSpPr>
              <a:cxnSpLocks/>
            </p:cNvCxnSpPr>
            <p:nvPr/>
          </p:nvCxnSpPr>
          <p:spPr>
            <a:xfrm>
              <a:off x="5845263" y="4531114"/>
              <a:ext cx="0" cy="4475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角丸四角形 13">
              <a:extLst>
                <a:ext uri="{FF2B5EF4-FFF2-40B4-BE49-F238E27FC236}">
                  <a16:creationId xmlns:a16="http://schemas.microsoft.com/office/drawing/2014/main" id="{CE11FB39-97FF-4DF2-AB6D-6917B47B3F1D}"/>
                </a:ext>
              </a:extLst>
            </p:cNvPr>
            <p:cNvSpPr/>
            <p:nvPr/>
          </p:nvSpPr>
          <p:spPr>
            <a:xfrm>
              <a:off x="781192" y="169675"/>
              <a:ext cx="2835339" cy="178662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5" name="Picture 2" descr="http://www.freeiconspng.com/uploads/factory-icon--vista-business-icons--softiconsm-28.png">
              <a:extLst>
                <a:ext uri="{FF2B5EF4-FFF2-40B4-BE49-F238E27FC236}">
                  <a16:creationId xmlns:a16="http://schemas.microsoft.com/office/drawing/2014/main" id="{AFE7A89C-6655-44A8-B3EC-4B93622C2F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39924" y="1203871"/>
              <a:ext cx="1137094" cy="1137094"/>
            </a:xfrm>
            <a:prstGeom prst="rect">
              <a:avLst/>
            </a:prstGeom>
            <a:noFill/>
          </p:spPr>
        </p:pic>
        <p:sp>
          <p:nvSpPr>
            <p:cNvPr id="186" name="角丸四角形 13">
              <a:extLst>
                <a:ext uri="{FF2B5EF4-FFF2-40B4-BE49-F238E27FC236}">
                  <a16:creationId xmlns:a16="http://schemas.microsoft.com/office/drawing/2014/main" id="{E87FCFD4-D4E4-41A4-B938-72D60A10F4BA}"/>
                </a:ext>
              </a:extLst>
            </p:cNvPr>
            <p:cNvSpPr/>
            <p:nvPr/>
          </p:nvSpPr>
          <p:spPr>
            <a:xfrm>
              <a:off x="6553200" y="167541"/>
              <a:ext cx="2213547" cy="178662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正方形/長方形 17">
              <a:extLst>
                <a:ext uri="{FF2B5EF4-FFF2-40B4-BE49-F238E27FC236}">
                  <a16:creationId xmlns:a16="http://schemas.microsoft.com/office/drawing/2014/main" id="{ABA9A03D-6CA0-4F4C-9035-79617B196AAC}"/>
                </a:ext>
              </a:extLst>
            </p:cNvPr>
            <p:cNvSpPr/>
            <p:nvPr/>
          </p:nvSpPr>
          <p:spPr>
            <a:xfrm rot="13246366">
              <a:off x="2427455" y="1381090"/>
              <a:ext cx="794855" cy="1277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8" name="図 187">
              <a:extLst>
                <a:ext uri="{FF2B5EF4-FFF2-40B4-BE49-F238E27FC236}">
                  <a16:creationId xmlns:a16="http://schemas.microsoft.com/office/drawing/2014/main" id="{E7F53B19-425D-49C7-87CD-8230F304D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060" y="1269452"/>
              <a:ext cx="445173" cy="637976"/>
            </a:xfrm>
            <a:prstGeom prst="rect">
              <a:avLst/>
            </a:prstGeom>
          </p:spPr>
        </p:pic>
        <p:sp>
          <p:nvSpPr>
            <p:cNvPr id="189" name="角丸四角形 66">
              <a:extLst>
                <a:ext uri="{FF2B5EF4-FFF2-40B4-BE49-F238E27FC236}">
                  <a16:creationId xmlns:a16="http://schemas.microsoft.com/office/drawing/2014/main" id="{91859CF5-8C59-48EC-8D01-3DD3E0F86165}"/>
                </a:ext>
              </a:extLst>
            </p:cNvPr>
            <p:cNvSpPr/>
            <p:nvPr/>
          </p:nvSpPr>
          <p:spPr>
            <a:xfrm>
              <a:off x="3069363" y="1215680"/>
              <a:ext cx="893637" cy="47964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2C9CF755-A7A7-4B9B-BC5F-F5BCBD06B114}"/>
                </a:ext>
              </a:extLst>
            </p:cNvPr>
            <p:cNvSpPr txBox="1"/>
            <p:nvPr/>
          </p:nvSpPr>
          <p:spPr>
            <a:xfrm>
              <a:off x="3151120" y="1309936"/>
              <a:ext cx="76354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dirty="0"/>
                <a:t>Services</a:t>
              </a:r>
              <a:endParaRPr kumimoji="1" lang="ja-JP" altLang="en-US" dirty="0"/>
            </a:p>
          </p:txBody>
        </p: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3FFA06BF-20AB-4F44-9F99-46541D37094D}"/>
                </a:ext>
              </a:extLst>
            </p:cNvPr>
            <p:cNvGrpSpPr/>
            <p:nvPr/>
          </p:nvGrpSpPr>
          <p:grpSpPr>
            <a:xfrm>
              <a:off x="844177" y="302078"/>
              <a:ext cx="1690276" cy="899421"/>
              <a:chOff x="216682" y="62083"/>
              <a:chExt cx="2222023" cy="1195122"/>
            </a:xfrm>
          </p:grpSpPr>
          <p:sp>
            <p:nvSpPr>
              <p:cNvPr id="194" name="正方形/長方形 193">
                <a:extLst>
                  <a:ext uri="{FF2B5EF4-FFF2-40B4-BE49-F238E27FC236}">
                    <a16:creationId xmlns:a16="http://schemas.microsoft.com/office/drawing/2014/main" id="{FF46BD28-D7D5-4604-9FB9-5340F13C5F78}"/>
                  </a:ext>
                </a:extLst>
              </p:cNvPr>
              <p:cNvSpPr/>
              <p:nvPr/>
            </p:nvSpPr>
            <p:spPr>
              <a:xfrm>
                <a:off x="684360" y="1172301"/>
                <a:ext cx="440003" cy="499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正方形/長方形 194">
                <a:extLst>
                  <a:ext uri="{FF2B5EF4-FFF2-40B4-BE49-F238E27FC236}">
                    <a16:creationId xmlns:a16="http://schemas.microsoft.com/office/drawing/2014/main" id="{AC0C85C4-8311-4506-B51A-75A3A8CEF142}"/>
                  </a:ext>
                </a:extLst>
              </p:cNvPr>
              <p:cNvSpPr/>
              <p:nvPr/>
            </p:nvSpPr>
            <p:spPr>
              <a:xfrm>
                <a:off x="1433917" y="1172301"/>
                <a:ext cx="1004788" cy="508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96" name="Picture 6" descr="C:\Users\knimura\AppData\Local\Microsoft\Windows\Temporary Internet Files\Content.IE5\3RQATYFN\lgi01a201408130500[1].jpg">
                <a:extLst>
                  <a:ext uri="{FF2B5EF4-FFF2-40B4-BE49-F238E27FC236}">
                    <a16:creationId xmlns:a16="http://schemas.microsoft.com/office/drawing/2014/main" id="{B0E64F83-E1CF-486F-AB28-D5724AD082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682" y="66618"/>
                <a:ext cx="609629" cy="6096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7" name="Picture 6" descr="C:\Users\knimura\AppData\Local\Microsoft\Windows\Temporary Internet Files\Content.IE5\3RQATYFN\lgi01a201408130500[1].jpg">
                <a:extLst>
                  <a:ext uri="{FF2B5EF4-FFF2-40B4-BE49-F238E27FC236}">
                    <a16:creationId xmlns:a16="http://schemas.microsoft.com/office/drawing/2014/main" id="{51B7A8FA-87F0-4D27-B8A5-96AF34FAD8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24" y="62083"/>
                <a:ext cx="609629" cy="6096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8" name="Picture 4" descr="C:\Users\knimura\AppData\Local\Microsoft\Windows\Temporary Internet Files\Content.IE5\8TTJABOM\Nuvola_filesystems_server[1].png">
                <a:extLst>
                  <a:ext uri="{FF2B5EF4-FFF2-40B4-BE49-F238E27FC236}">
                    <a16:creationId xmlns:a16="http://schemas.microsoft.com/office/drawing/2014/main" id="{1C911E7E-9911-4421-81EB-84BFA75B31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711" y="646741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9" name="Picture 4" descr="C:\Users\knimura\AppData\Local\Microsoft\Windows\Temporary Internet Files\Content.IE5\8TTJABOM\Nuvola_filesystems_server[1].png">
                <a:extLst>
                  <a:ext uri="{FF2B5EF4-FFF2-40B4-BE49-F238E27FC236}">
                    <a16:creationId xmlns:a16="http://schemas.microsoft.com/office/drawing/2014/main" id="{F2B8ED75-3EBA-44C6-9AB4-230BC4399D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6268" y="647605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1" name="Picture 5" descr="C:\Users\knimura\AppData\Local\Microsoft\Windows\Temporary Internet Files\Content.IE5\3RQATYFN\server-icon[1].png">
              <a:extLst>
                <a:ext uri="{FF2B5EF4-FFF2-40B4-BE49-F238E27FC236}">
                  <a16:creationId xmlns:a16="http://schemas.microsoft.com/office/drawing/2014/main" id="{EBB2DCD8-0001-4A0B-B5D4-DE2BB278A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1737" y="81426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グラフィックス 199" descr="都市">
              <a:extLst>
                <a:ext uri="{FF2B5EF4-FFF2-40B4-BE49-F238E27FC236}">
                  <a16:creationId xmlns:a16="http://schemas.microsoft.com/office/drawing/2014/main" id="{ECB325D6-BFCE-420B-B3F6-66844B548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165908" y="1295710"/>
              <a:ext cx="914400" cy="914400"/>
            </a:xfrm>
            <a:prstGeom prst="rect">
              <a:avLst/>
            </a:prstGeom>
          </p:spPr>
        </p:pic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9C5E06D6-DF56-497D-A97A-0D095D75904E}"/>
                </a:ext>
              </a:extLst>
            </p:cNvPr>
            <p:cNvSpPr/>
            <p:nvPr/>
          </p:nvSpPr>
          <p:spPr>
            <a:xfrm rot="10800000" flipH="1" flipV="1">
              <a:off x="7602908" y="721572"/>
              <a:ext cx="45719" cy="5367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pic>
          <p:nvPicPr>
            <p:cNvPr id="206" name="図 205">
              <a:extLst>
                <a:ext uri="{FF2B5EF4-FFF2-40B4-BE49-F238E27FC236}">
                  <a16:creationId xmlns:a16="http://schemas.microsoft.com/office/drawing/2014/main" id="{3C16C73A-0EA3-4228-8C34-219764B24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3519" y="321166"/>
              <a:ext cx="1010853" cy="509037"/>
            </a:xfrm>
            <a:prstGeom prst="rect">
              <a:avLst/>
            </a:prstGeom>
          </p:spPr>
        </p:pic>
        <p:sp>
          <p:nvSpPr>
            <p:cNvPr id="209" name="正方形/長方形 17">
              <a:extLst>
                <a:ext uri="{FF2B5EF4-FFF2-40B4-BE49-F238E27FC236}">
                  <a16:creationId xmlns:a16="http://schemas.microsoft.com/office/drawing/2014/main" id="{60F86D55-67AF-4F31-9DDF-86791A79243A}"/>
                </a:ext>
              </a:extLst>
            </p:cNvPr>
            <p:cNvSpPr/>
            <p:nvPr/>
          </p:nvSpPr>
          <p:spPr>
            <a:xfrm rot="14878112">
              <a:off x="7091598" y="1083831"/>
              <a:ext cx="118492" cy="6289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5" name="Picture 5" descr="C:\Users\knimura\AppData\Local\Microsoft\Windows\Temporary Internet Files\Content.IE5\3RQATYFN\server-icon[1].png">
              <a:extLst>
                <a:ext uri="{FF2B5EF4-FFF2-40B4-BE49-F238E27FC236}">
                  <a16:creationId xmlns:a16="http://schemas.microsoft.com/office/drawing/2014/main" id="{B778C344-F262-446F-846C-8DABB49C2A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8108" y="98579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5" name="テキスト ボックス 25">
              <a:extLst>
                <a:ext uri="{FF2B5EF4-FFF2-40B4-BE49-F238E27FC236}">
                  <a16:creationId xmlns:a16="http://schemas.microsoft.com/office/drawing/2014/main" id="{2180B7A9-857F-493A-A9C5-4194B3053AC2}"/>
                </a:ext>
              </a:extLst>
            </p:cNvPr>
            <p:cNvSpPr txBox="1"/>
            <p:nvPr/>
          </p:nvSpPr>
          <p:spPr>
            <a:xfrm>
              <a:off x="4375501" y="1453557"/>
              <a:ext cx="14697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Cross-domain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Collaboration</a:t>
              </a:r>
              <a:endPara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16" name="角丸四角形 66">
              <a:extLst>
                <a:ext uri="{FF2B5EF4-FFF2-40B4-BE49-F238E27FC236}">
                  <a16:creationId xmlns:a16="http://schemas.microsoft.com/office/drawing/2014/main" id="{3C7B2FEB-A39D-4F39-84E1-EA221A43050C}"/>
                </a:ext>
              </a:extLst>
            </p:cNvPr>
            <p:cNvSpPr/>
            <p:nvPr/>
          </p:nvSpPr>
          <p:spPr>
            <a:xfrm>
              <a:off x="6204200" y="1253224"/>
              <a:ext cx="893637" cy="47964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テキスト ボックス 216">
              <a:extLst>
                <a:ext uri="{FF2B5EF4-FFF2-40B4-BE49-F238E27FC236}">
                  <a16:creationId xmlns:a16="http://schemas.microsoft.com/office/drawing/2014/main" id="{0D556EE9-BA49-4306-9E64-E5EFC30C34B2}"/>
                </a:ext>
              </a:extLst>
            </p:cNvPr>
            <p:cNvSpPr txBox="1"/>
            <p:nvPr/>
          </p:nvSpPr>
          <p:spPr>
            <a:xfrm>
              <a:off x="6262895" y="1347178"/>
              <a:ext cx="76354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dirty="0"/>
                <a:t>Services</a:t>
              </a:r>
              <a:endParaRPr kumimoji="1" lang="ja-JP" altLang="en-US" dirty="0"/>
            </a:p>
          </p:txBody>
        </p:sp>
        <p:sp>
          <p:nvSpPr>
            <p:cNvPr id="211" name="矢印: 左右 210">
              <a:extLst>
                <a:ext uri="{FF2B5EF4-FFF2-40B4-BE49-F238E27FC236}">
                  <a16:creationId xmlns:a16="http://schemas.microsoft.com/office/drawing/2014/main" id="{0A202FCB-EFC1-46AB-ACB2-EB9CA337A784}"/>
                </a:ext>
              </a:extLst>
            </p:cNvPr>
            <p:cNvSpPr/>
            <p:nvPr/>
          </p:nvSpPr>
          <p:spPr>
            <a:xfrm>
              <a:off x="4051818" y="1290590"/>
              <a:ext cx="2086392" cy="27008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12" name="矢印: 左右 211">
              <a:extLst>
                <a:ext uri="{FF2B5EF4-FFF2-40B4-BE49-F238E27FC236}">
                  <a16:creationId xmlns:a16="http://schemas.microsoft.com/office/drawing/2014/main" id="{23E4E1AF-BA54-4330-A79B-151C4F0E0114}"/>
                </a:ext>
              </a:extLst>
            </p:cNvPr>
            <p:cNvSpPr/>
            <p:nvPr/>
          </p:nvSpPr>
          <p:spPr>
            <a:xfrm rot="3162937">
              <a:off x="3651835" y="1969346"/>
              <a:ext cx="1300274" cy="27008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14" name="矢印: 左右 213">
              <a:extLst>
                <a:ext uri="{FF2B5EF4-FFF2-40B4-BE49-F238E27FC236}">
                  <a16:creationId xmlns:a16="http://schemas.microsoft.com/office/drawing/2014/main" id="{061C4577-C373-45AC-9E70-51EB28AC7DB4}"/>
                </a:ext>
              </a:extLst>
            </p:cNvPr>
            <p:cNvSpPr/>
            <p:nvPr/>
          </p:nvSpPr>
          <p:spPr>
            <a:xfrm rot="18437063" flipH="1">
              <a:off x="5238036" y="1971144"/>
              <a:ext cx="1300274" cy="27008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37" name="テキスト ボックス 30">
              <a:extLst>
                <a:ext uri="{FF2B5EF4-FFF2-40B4-BE49-F238E27FC236}">
                  <a16:creationId xmlns:a16="http://schemas.microsoft.com/office/drawing/2014/main" id="{30F50D11-FB0E-4BC3-A07C-CB79439FEFBE}"/>
                </a:ext>
              </a:extLst>
            </p:cNvPr>
            <p:cNvSpPr txBox="1"/>
            <p:nvPr/>
          </p:nvSpPr>
          <p:spPr>
            <a:xfrm>
              <a:off x="4459846" y="3198106"/>
              <a:ext cx="136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Digital Twins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220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30"/>
          <p:cNvSpPr/>
          <p:nvPr/>
        </p:nvSpPr>
        <p:spPr>
          <a:xfrm>
            <a:off x="6131830" y="3184377"/>
            <a:ext cx="932086" cy="60466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66577" y="3790781"/>
            <a:ext cx="877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Control</a:t>
            </a:r>
            <a:br>
              <a:rPr kumimoji="1" lang="en-US" altLang="ja-JP" dirty="0"/>
            </a:br>
            <a:r>
              <a:rPr kumimoji="1" lang="en-US" altLang="ja-JP" dirty="0"/>
              <a:t>Agent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lang="en-US" altLang="ja-JP" dirty="0"/>
              <a:t>A</a:t>
            </a:r>
            <a:r>
              <a:rPr kumimoji="1" lang="en-US" altLang="ja-JP" dirty="0"/>
              <a:t>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21"/>
          <a:stretch/>
        </p:blipFill>
        <p:spPr bwMode="auto">
          <a:xfrm>
            <a:off x="6738570" y="2920526"/>
            <a:ext cx="248558" cy="51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C:\Users\knimura\AppData\Local\Microsoft\Windows\Temporary Internet Files\Content.IE5\8TTJABOM\arduino-pi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08" y="3273250"/>
            <a:ext cx="548967" cy="4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BE9A932B-47DB-4B4F-90A6-3F236BA6C6D0}"/>
              </a:ext>
            </a:extLst>
          </p:cNvPr>
          <p:cNvSpPr txBox="1"/>
          <p:nvPr/>
        </p:nvSpPr>
        <p:spPr>
          <a:xfrm>
            <a:off x="3635896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17"/>
          <p:cNvCxnSpPr/>
          <p:nvPr/>
        </p:nvCxnSpPr>
        <p:spPr>
          <a:xfrm flipH="1">
            <a:off x="3750182" y="1844824"/>
            <a:ext cx="2034199" cy="1261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12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5B9D17E8-173F-4B4C-963C-C646B80CF2E7}"/>
              </a:ext>
            </a:extLst>
          </p:cNvPr>
          <p:cNvSpPr txBox="1"/>
          <p:nvPr/>
        </p:nvSpPr>
        <p:spPr>
          <a:xfrm>
            <a:off x="3635896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>
            <a:off x="5076057" y="1703545"/>
            <a:ext cx="936103" cy="580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pic>
        <p:nvPicPr>
          <p:cNvPr id="20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21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cxnSp>
        <p:nvCxnSpPr>
          <p:cNvPr id="24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8">
            <a:extLst>
              <a:ext uri="{FF2B5EF4-FFF2-40B4-BE49-F238E27FC236}">
                <a16:creationId xmlns:a16="http://schemas.microsoft.com/office/drawing/2014/main" id="{A8D79E22-D110-A944-A474-A42156233C3E}"/>
              </a:ext>
            </a:extLst>
          </p:cNvPr>
          <p:cNvSpPr txBox="1"/>
          <p:nvPr/>
        </p:nvSpPr>
        <p:spPr>
          <a:xfrm>
            <a:off x="2010829" y="4668193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77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971600" y="2853890"/>
            <a:ext cx="345638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03648" y="3771498"/>
            <a:ext cx="1201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Appliances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>
            <a:off x="5076057" y="1703545"/>
            <a:ext cx="936103" cy="580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32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Edge Device</a:t>
            </a:r>
            <a:endParaRPr kumimoji="1" lang="ja-JP" altLang="en-US" dirty="0"/>
          </a:p>
        </p:txBody>
      </p:sp>
      <p:pic>
        <p:nvPicPr>
          <p:cNvPr id="20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21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cxnSp>
        <p:nvCxnSpPr>
          <p:cNvPr id="24" name="直線矢印コネクタ 17"/>
          <p:cNvCxnSpPr/>
          <p:nvPr/>
        </p:nvCxnSpPr>
        <p:spPr>
          <a:xfrm flipH="1">
            <a:off x="3347864" y="3284984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8">
            <a:extLst>
              <a:ext uri="{FF2B5EF4-FFF2-40B4-BE49-F238E27FC236}">
                <a16:creationId xmlns:a16="http://schemas.microsoft.com/office/drawing/2014/main" id="{A8D79E22-D110-A944-A474-A42156233C3E}"/>
              </a:ext>
            </a:extLst>
          </p:cNvPr>
          <p:cNvSpPr txBox="1"/>
          <p:nvPr/>
        </p:nvSpPr>
        <p:spPr>
          <a:xfrm>
            <a:off x="2010829" y="4668193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21"/>
          <a:stretch/>
        </p:blipFill>
        <p:spPr bwMode="auto">
          <a:xfrm>
            <a:off x="3707904" y="3861048"/>
            <a:ext cx="248558" cy="51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 descr="C:\Users\knimura\AppData\Local\Microsoft\Windows\Temporary Internet Files\Content.IE5\8TTJABOM\arduino-pir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17032"/>
            <a:ext cx="548967" cy="4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矢印コネクタ 17"/>
          <p:cNvCxnSpPr>
            <a:endCxn id="13" idx="0"/>
          </p:cNvCxnSpPr>
          <p:nvPr/>
        </p:nvCxnSpPr>
        <p:spPr>
          <a:xfrm flipH="1">
            <a:off x="3832183" y="3284984"/>
            <a:ext cx="91745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17"/>
          <p:cNvCxnSpPr/>
          <p:nvPr/>
        </p:nvCxnSpPr>
        <p:spPr>
          <a:xfrm flipH="1">
            <a:off x="2627784" y="3284984"/>
            <a:ext cx="129614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71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482427" y="1340768"/>
            <a:ext cx="70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Proxy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AFE42B18-28B9-9245-A082-17E76DDF5446}"/>
              </a:ext>
            </a:extLst>
          </p:cNvPr>
          <p:cNvSpPr txBox="1"/>
          <p:nvPr/>
        </p:nvSpPr>
        <p:spPr>
          <a:xfrm>
            <a:off x="2023944" y="4657436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028714" y="1340768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Appliance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AFE42B18-28B9-9245-A082-17E76DDF5446}"/>
              </a:ext>
            </a:extLst>
          </p:cNvPr>
          <p:cNvSpPr txBox="1"/>
          <p:nvPr/>
        </p:nvSpPr>
        <p:spPr>
          <a:xfrm>
            <a:off x="2023944" y="4657436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980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076056" y="1340768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Appliance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56129" y="3790781"/>
            <a:ext cx="109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220072" y="1340768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Appliance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56129" y="3790781"/>
            <a:ext cx="109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573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180</Words>
  <Application>Microsoft Office PowerPoint</Application>
  <PresentationFormat>画面に合わせる (4:3)</PresentationFormat>
  <Paragraphs>143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knimura</dc:creator>
  <cp:lastModifiedBy>東村邦彦 / TOUMURA，KUNIHIKO</cp:lastModifiedBy>
  <cp:revision>31</cp:revision>
  <dcterms:created xsi:type="dcterms:W3CDTF">2017-08-30T11:33:56Z</dcterms:created>
  <dcterms:modified xsi:type="dcterms:W3CDTF">2019-04-04T12:10:57Z</dcterms:modified>
</cp:coreProperties>
</file>