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"/>
  </p:notesMasterIdLst>
  <p:sldIdLst>
    <p:sldId id="268" r:id="rId2"/>
    <p:sldId id="269" r:id="rId3"/>
  </p:sldIdLst>
  <p:sldSz cx="12192000" cy="68580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Noto Sans" panose="020B0502040504020204" pitchFamily="34"/>
      <p:regular r:id="rId9"/>
      <p:bold r:id="rId10"/>
      <p:italic r:id="rId11"/>
      <p:boldItalic r:id="rId12"/>
    </p:embeddedFont>
  </p:embeddedFont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7B7C"/>
    <a:srgbClr val="E57709"/>
    <a:srgbClr val="C0504D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B9A5F9-4BCC-4036-9830-46B5734B19F2}" v="82" dt="2019-05-06T06:54:03.988"/>
    <p1510:client id="{34A642B2-D24A-49E8-B8E7-D2D53E357B0E}" v="99" dt="2019-05-07T03:10:40.9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91069" autoAdjust="0"/>
  </p:normalViewPr>
  <p:slideViewPr>
    <p:cSldViewPr snapToGrid="0">
      <p:cViewPr varScale="1">
        <p:scale>
          <a:sx n="81" d="100"/>
          <a:sy n="81" d="100"/>
        </p:scale>
        <p:origin x="18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東村邦彦 / TOUMURA，KUNIHIKO" userId="aa80352f-8581-4c8d-8917-6e2824d17308" providerId="ADAL" clId="{7FB9A5F9-4BCC-4036-9830-46B5734B19F2}"/>
    <pc:docChg chg="undo custSel addSld delSld modSld">
      <pc:chgData name="東村邦彦 / TOUMURA，KUNIHIKO" userId="aa80352f-8581-4c8d-8917-6e2824d17308" providerId="ADAL" clId="{7FB9A5F9-4BCC-4036-9830-46B5734B19F2}" dt="2019-05-06T06:57:00.450" v="437" actId="2711"/>
      <pc:docMkLst>
        <pc:docMk/>
      </pc:docMkLst>
      <pc:sldChg chg="del">
        <pc:chgData name="東村邦彦 / TOUMURA，KUNIHIKO" userId="aa80352f-8581-4c8d-8917-6e2824d17308" providerId="ADAL" clId="{7FB9A5F9-4BCC-4036-9830-46B5734B19F2}" dt="2019-05-06T06:46:29.810" v="424" actId="2696"/>
        <pc:sldMkLst>
          <pc:docMk/>
          <pc:sldMk cId="3672349352" sldId="256"/>
        </pc:sldMkLst>
      </pc:sldChg>
      <pc:sldChg chg="addSp delSp modSp modNotesTx">
        <pc:chgData name="東村邦彦 / TOUMURA，KUNIHIKO" userId="aa80352f-8581-4c8d-8917-6e2824d17308" providerId="ADAL" clId="{7FB9A5F9-4BCC-4036-9830-46B5734B19F2}" dt="2019-05-06T06:54:03.988" v="433" actId="164"/>
        <pc:sldMkLst>
          <pc:docMk/>
          <pc:sldMk cId="1723648920" sldId="257"/>
        </pc:sldMkLst>
        <pc:spChg chg="add mod topLvl">
          <ac:chgData name="東村邦彦 / TOUMURA，KUNIHIKO" userId="aa80352f-8581-4c8d-8917-6e2824d17308" providerId="ADAL" clId="{7FB9A5F9-4BCC-4036-9830-46B5734B19F2}" dt="2019-05-06T06:54:03.988" v="433" actId="164"/>
          <ac:spMkLst>
            <pc:docMk/>
            <pc:sldMk cId="1723648920" sldId="257"/>
            <ac:spMk id="20" creationId="{3C31C592-424C-4E77-B370-B9A1EB9EE828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54:03.988" v="433" actId="164"/>
          <ac:spMkLst>
            <pc:docMk/>
            <pc:sldMk cId="1723648920" sldId="257"/>
            <ac:spMk id="21" creationId="{DBCB42D2-B872-4F38-B194-899639B23BC1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54:03.988" v="433" actId="164"/>
          <ac:spMkLst>
            <pc:docMk/>
            <pc:sldMk cId="1723648920" sldId="257"/>
            <ac:spMk id="22" creationId="{7651BB51-88C1-4DE4-9191-4729E5EB2A10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54:03.988" v="433" actId="164"/>
          <ac:spMkLst>
            <pc:docMk/>
            <pc:sldMk cId="1723648920" sldId="257"/>
            <ac:spMk id="25" creationId="{540F318E-9A48-4515-B940-638177F308D6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54:03.988" v="433" actId="164"/>
          <ac:spMkLst>
            <pc:docMk/>
            <pc:sldMk cId="1723648920" sldId="257"/>
            <ac:spMk id="30" creationId="{5A74E618-1681-43D2-A67D-88244E86A6BF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54:03.988" v="433" actId="164"/>
          <ac:spMkLst>
            <pc:docMk/>
            <pc:sldMk cId="1723648920" sldId="257"/>
            <ac:spMk id="34" creationId="{86F6C775-1C95-4619-9DCF-1E739EFDAF35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54:03.988" v="433" actId="164"/>
          <ac:spMkLst>
            <pc:docMk/>
            <pc:sldMk cId="1723648920" sldId="257"/>
            <ac:spMk id="37" creationId="{E85A02E4-CFA8-406E-90F2-A38EC22D4E97}"/>
          </ac:spMkLst>
        </pc:spChg>
        <pc:spChg chg="mod">
          <ac:chgData name="東村邦彦 / TOUMURA，KUNIHIKO" userId="aa80352f-8581-4c8d-8917-6e2824d17308" providerId="ADAL" clId="{7FB9A5F9-4BCC-4036-9830-46B5734B19F2}" dt="2019-05-06T06:13:43.326" v="37" actId="2711"/>
          <ac:spMkLst>
            <pc:docMk/>
            <pc:sldMk cId="1723648920" sldId="257"/>
            <ac:spMk id="38" creationId="{F8E14FCE-E145-4029-8B05-05BE7A11DC83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54:03.988" v="433" actId="164"/>
          <ac:spMkLst>
            <pc:docMk/>
            <pc:sldMk cId="1723648920" sldId="257"/>
            <ac:spMk id="39" creationId="{7ED34172-299A-4064-B7AE-55A1571160EE}"/>
          </ac:spMkLst>
        </pc:spChg>
        <pc:spChg chg="mod">
          <ac:chgData name="東村邦彦 / TOUMURA，KUNIHIKO" userId="aa80352f-8581-4c8d-8917-6e2824d17308" providerId="ADAL" clId="{7FB9A5F9-4BCC-4036-9830-46B5734B19F2}" dt="2019-05-06T06:15:43.006" v="53" actId="255"/>
          <ac:spMkLst>
            <pc:docMk/>
            <pc:sldMk cId="1723648920" sldId="257"/>
            <ac:spMk id="41" creationId="{303B69B8-814D-4CE5-97E7-D1EF6E5803FF}"/>
          </ac:spMkLst>
        </pc:spChg>
        <pc:spChg chg="mod">
          <ac:chgData name="東村邦彦 / TOUMURA，KUNIHIKO" userId="aa80352f-8581-4c8d-8917-6e2824d17308" providerId="ADAL" clId="{7FB9A5F9-4BCC-4036-9830-46B5734B19F2}" dt="2019-05-06T06:15:43.006" v="53" actId="255"/>
          <ac:spMkLst>
            <pc:docMk/>
            <pc:sldMk cId="1723648920" sldId="257"/>
            <ac:spMk id="43" creationId="{3BFE5026-80E7-422F-89AD-EFAD33FBE77F}"/>
          </ac:spMkLst>
        </pc:spChg>
        <pc:spChg chg="mod">
          <ac:chgData name="東村邦彦 / TOUMURA，KUNIHIKO" userId="aa80352f-8581-4c8d-8917-6e2824d17308" providerId="ADAL" clId="{7FB9A5F9-4BCC-4036-9830-46B5734B19F2}" dt="2019-05-06T06:15:43.006" v="53" actId="255"/>
          <ac:spMkLst>
            <pc:docMk/>
            <pc:sldMk cId="1723648920" sldId="257"/>
            <ac:spMk id="44" creationId="{78E20DF9-7524-4EAB-B9C5-CD95639CE6E2}"/>
          </ac:spMkLst>
        </pc:spChg>
        <pc:spChg chg="mod">
          <ac:chgData name="東村邦彦 / TOUMURA，KUNIHIKO" userId="aa80352f-8581-4c8d-8917-6e2824d17308" providerId="ADAL" clId="{7FB9A5F9-4BCC-4036-9830-46B5734B19F2}" dt="2019-05-06T06:15:43.006" v="53" actId="255"/>
          <ac:spMkLst>
            <pc:docMk/>
            <pc:sldMk cId="1723648920" sldId="257"/>
            <ac:spMk id="45" creationId="{C8C9C2DF-3D35-4170-940F-083CBE8E9457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54:03.988" v="433" actId="164"/>
          <ac:spMkLst>
            <pc:docMk/>
            <pc:sldMk cId="1723648920" sldId="257"/>
            <ac:spMk id="46" creationId="{6AECE407-05A7-436A-BB46-FFA418073DA1}"/>
          </ac:spMkLst>
        </pc:spChg>
        <pc:grpChg chg="add del mod">
          <ac:chgData name="東村邦彦 / TOUMURA，KUNIHIKO" userId="aa80352f-8581-4c8d-8917-6e2824d17308" providerId="ADAL" clId="{7FB9A5F9-4BCC-4036-9830-46B5734B19F2}" dt="2019-05-06T06:41:16.124" v="269" actId="165"/>
          <ac:grpSpMkLst>
            <pc:docMk/>
            <pc:sldMk cId="1723648920" sldId="257"/>
            <ac:grpSpMk id="2" creationId="{D050474C-2F81-4480-A585-ECD1D74352A7}"/>
          </ac:grpSpMkLst>
        </pc:grpChg>
        <pc:grpChg chg="add mod">
          <ac:chgData name="東村邦彦 / TOUMURA，KUNIHIKO" userId="aa80352f-8581-4c8d-8917-6e2824d17308" providerId="ADAL" clId="{7FB9A5F9-4BCC-4036-9830-46B5734B19F2}" dt="2019-05-06T06:54:03.988" v="433" actId="164"/>
          <ac:grpSpMkLst>
            <pc:docMk/>
            <pc:sldMk cId="1723648920" sldId="257"/>
            <ac:grpSpMk id="3" creationId="{EE539ED1-15E7-4747-9FDA-2820EE836DB0}"/>
          </ac:grpSpMkLst>
        </pc:grpChg>
        <pc:grpChg chg="add mod topLvl">
          <ac:chgData name="東村邦彦 / TOUMURA，KUNIHIKO" userId="aa80352f-8581-4c8d-8917-6e2824d17308" providerId="ADAL" clId="{7FB9A5F9-4BCC-4036-9830-46B5734B19F2}" dt="2019-05-06T06:54:03.988" v="433" actId="164"/>
          <ac:grpSpMkLst>
            <pc:docMk/>
            <pc:sldMk cId="1723648920" sldId="257"/>
            <ac:grpSpMk id="40" creationId="{F7C21190-A346-4B44-9486-EB9D0F7B5335}"/>
          </ac:grpSpMkLst>
        </pc:grpChg>
        <pc:grpChg chg="del">
          <ac:chgData name="東村邦彦 / TOUMURA，KUNIHIKO" userId="aa80352f-8581-4c8d-8917-6e2824d17308" providerId="ADAL" clId="{7FB9A5F9-4BCC-4036-9830-46B5734B19F2}" dt="2019-05-06T05:59:55.817" v="3" actId="478"/>
          <ac:grpSpMkLst>
            <pc:docMk/>
            <pc:sldMk cId="1723648920" sldId="257"/>
            <ac:grpSpMk id="42" creationId="{102992F2-43E9-403C-AF76-68F9365E29F0}"/>
          </ac:grpSpMkLst>
        </pc:grpChg>
        <pc:cxnChg chg="add mod topLvl">
          <ac:chgData name="東村邦彦 / TOUMURA，KUNIHIKO" userId="aa80352f-8581-4c8d-8917-6e2824d17308" providerId="ADAL" clId="{7FB9A5F9-4BCC-4036-9830-46B5734B19F2}" dt="2019-05-06T06:54:03.988" v="433" actId="164"/>
          <ac:cxnSpMkLst>
            <pc:docMk/>
            <pc:sldMk cId="1723648920" sldId="257"/>
            <ac:cxnSpMk id="36" creationId="{81BFC051-F4A4-4172-92C5-9350BE962B64}"/>
          </ac:cxnSpMkLst>
        </pc:cxnChg>
      </pc:sldChg>
      <pc:sldChg chg="addSp delSp modSp">
        <pc:chgData name="東村邦彦 / TOUMURA，KUNIHIKO" userId="aa80352f-8581-4c8d-8917-6e2824d17308" providerId="ADAL" clId="{7FB9A5F9-4BCC-4036-9830-46B5734B19F2}" dt="2019-05-06T06:16:58.551" v="57" actId="14861"/>
        <pc:sldMkLst>
          <pc:docMk/>
          <pc:sldMk cId="2999952593" sldId="258"/>
        </pc:sldMkLst>
        <pc:spChg chg="mod">
          <ac:chgData name="東村邦彦 / TOUMURA，KUNIHIKO" userId="aa80352f-8581-4c8d-8917-6e2824d17308" providerId="ADAL" clId="{7FB9A5F9-4BCC-4036-9830-46B5734B19F2}" dt="2019-05-06T06:14:25.021" v="50" actId="2711"/>
          <ac:spMkLst>
            <pc:docMk/>
            <pc:sldMk cId="2999952593" sldId="258"/>
            <ac:spMk id="2" creationId="{9E4C9375-48E1-4422-A822-537FF10D8769}"/>
          </ac:spMkLst>
        </pc:spChg>
        <pc:spChg chg="add del">
          <ac:chgData name="東村邦彦 / TOUMURA，KUNIHIKO" userId="aa80352f-8581-4c8d-8917-6e2824d17308" providerId="ADAL" clId="{7FB9A5F9-4BCC-4036-9830-46B5734B19F2}" dt="2019-05-06T06:08:50.579" v="17"/>
          <ac:spMkLst>
            <pc:docMk/>
            <pc:sldMk cId="2999952593" sldId="258"/>
            <ac:spMk id="47" creationId="{6EC104E9-4259-4F99-A281-7A80E334CA1D}"/>
          </ac:spMkLst>
        </pc:spChg>
        <pc:spChg chg="add del">
          <ac:chgData name="東村邦彦 / TOUMURA，KUNIHIKO" userId="aa80352f-8581-4c8d-8917-6e2824d17308" providerId="ADAL" clId="{7FB9A5F9-4BCC-4036-9830-46B5734B19F2}" dt="2019-05-06T06:08:50.579" v="17"/>
          <ac:spMkLst>
            <pc:docMk/>
            <pc:sldMk cId="2999952593" sldId="258"/>
            <ac:spMk id="48" creationId="{2C5B7FAE-5BF0-4101-9ED2-5F003A984A24}"/>
          </ac:spMkLst>
        </pc:spChg>
        <pc:spChg chg="add del">
          <ac:chgData name="東村邦彦 / TOUMURA，KUNIHIKO" userId="aa80352f-8581-4c8d-8917-6e2824d17308" providerId="ADAL" clId="{7FB9A5F9-4BCC-4036-9830-46B5734B19F2}" dt="2019-05-06T06:08:50.579" v="17"/>
          <ac:spMkLst>
            <pc:docMk/>
            <pc:sldMk cId="2999952593" sldId="258"/>
            <ac:spMk id="49" creationId="{38352589-B535-476B-80A4-0009ADEBED28}"/>
          </ac:spMkLst>
        </pc:spChg>
        <pc:spChg chg="add del">
          <ac:chgData name="東村邦彦 / TOUMURA，KUNIHIKO" userId="aa80352f-8581-4c8d-8917-6e2824d17308" providerId="ADAL" clId="{7FB9A5F9-4BCC-4036-9830-46B5734B19F2}" dt="2019-05-06T06:08:50.579" v="17"/>
          <ac:spMkLst>
            <pc:docMk/>
            <pc:sldMk cId="2999952593" sldId="258"/>
            <ac:spMk id="52" creationId="{9BE96CEB-EECB-48C0-8DFA-933FC6453351}"/>
          </ac:spMkLst>
        </pc:spChg>
        <pc:spChg chg="add del">
          <ac:chgData name="東村邦彦 / TOUMURA，KUNIHIKO" userId="aa80352f-8581-4c8d-8917-6e2824d17308" providerId="ADAL" clId="{7FB9A5F9-4BCC-4036-9830-46B5734B19F2}" dt="2019-05-06T06:08:50.579" v="17"/>
          <ac:spMkLst>
            <pc:docMk/>
            <pc:sldMk cId="2999952593" sldId="258"/>
            <ac:spMk id="56" creationId="{F42023FD-E11C-40F9-A37C-EC7C75A03D1C}"/>
          </ac:spMkLst>
        </pc:spChg>
        <pc:spChg chg="add del">
          <ac:chgData name="東村邦彦 / TOUMURA，KUNIHIKO" userId="aa80352f-8581-4c8d-8917-6e2824d17308" providerId="ADAL" clId="{7FB9A5F9-4BCC-4036-9830-46B5734B19F2}" dt="2019-05-06T06:08:50.579" v="17"/>
          <ac:spMkLst>
            <pc:docMk/>
            <pc:sldMk cId="2999952593" sldId="258"/>
            <ac:spMk id="59" creationId="{65D11AA4-6C64-4F2A-81F7-325F90D66EF6}"/>
          </ac:spMkLst>
        </pc:spChg>
        <pc:spChg chg="add del">
          <ac:chgData name="東村邦彦 / TOUMURA，KUNIHIKO" userId="aa80352f-8581-4c8d-8917-6e2824d17308" providerId="ADAL" clId="{7FB9A5F9-4BCC-4036-9830-46B5734B19F2}" dt="2019-05-06T06:08:50.579" v="17"/>
          <ac:spMkLst>
            <pc:docMk/>
            <pc:sldMk cId="2999952593" sldId="258"/>
            <ac:spMk id="62" creationId="{99056555-4EC8-48BB-A8D2-834FA2157A3F}"/>
          </ac:spMkLst>
        </pc:spChg>
        <pc:spChg chg="add del">
          <ac:chgData name="東村邦彦 / TOUMURA，KUNIHIKO" userId="aa80352f-8581-4c8d-8917-6e2824d17308" providerId="ADAL" clId="{7FB9A5F9-4BCC-4036-9830-46B5734B19F2}" dt="2019-05-06T06:08:50.579" v="17"/>
          <ac:spMkLst>
            <pc:docMk/>
            <pc:sldMk cId="2999952593" sldId="258"/>
            <ac:spMk id="63" creationId="{4D868E51-F9AF-4FD4-880A-7D33D7122300}"/>
          </ac:spMkLst>
        </pc:spChg>
        <pc:spChg chg="add del">
          <ac:chgData name="東村邦彦 / TOUMURA，KUNIHIKO" userId="aa80352f-8581-4c8d-8917-6e2824d17308" providerId="ADAL" clId="{7FB9A5F9-4BCC-4036-9830-46B5734B19F2}" dt="2019-05-06T06:08:50.579" v="17"/>
          <ac:spMkLst>
            <pc:docMk/>
            <pc:sldMk cId="2999952593" sldId="258"/>
            <ac:spMk id="64" creationId="{C0AEABAA-1E60-40BC-AD8D-4A44B5A4718B}"/>
          </ac:spMkLst>
        </pc:spChg>
        <pc:spChg chg="add del">
          <ac:chgData name="東村邦彦 / TOUMURA，KUNIHIKO" userId="aa80352f-8581-4c8d-8917-6e2824d17308" providerId="ADAL" clId="{7FB9A5F9-4BCC-4036-9830-46B5734B19F2}" dt="2019-05-06T06:08:50.579" v="17"/>
          <ac:spMkLst>
            <pc:docMk/>
            <pc:sldMk cId="2999952593" sldId="258"/>
            <ac:spMk id="65" creationId="{6D23E01B-0FF5-473B-81DA-59552CC4C993}"/>
          </ac:spMkLst>
        </pc:spChg>
        <pc:spChg chg="add del">
          <ac:chgData name="東村邦彦 / TOUMURA，KUNIHIKO" userId="aa80352f-8581-4c8d-8917-6e2824d17308" providerId="ADAL" clId="{7FB9A5F9-4BCC-4036-9830-46B5734B19F2}" dt="2019-05-06T06:08:50.579" v="17"/>
          <ac:spMkLst>
            <pc:docMk/>
            <pc:sldMk cId="2999952593" sldId="258"/>
            <ac:spMk id="69" creationId="{6007A238-FA6B-4318-B8DB-57D218F355B5}"/>
          </ac:spMkLst>
        </pc:spChg>
        <pc:spChg chg="add del">
          <ac:chgData name="東村邦彦 / TOUMURA，KUNIHIKO" userId="aa80352f-8581-4c8d-8917-6e2824d17308" providerId="ADAL" clId="{7FB9A5F9-4BCC-4036-9830-46B5734B19F2}" dt="2019-05-06T06:08:50.579" v="17"/>
          <ac:spMkLst>
            <pc:docMk/>
            <pc:sldMk cId="2999952593" sldId="258"/>
            <ac:spMk id="70" creationId="{865A5EE2-52BE-4EB2-BFCE-951530FD2449}"/>
          </ac:spMkLst>
        </pc:spChg>
        <pc:spChg chg="add del">
          <ac:chgData name="東村邦彦 / TOUMURA，KUNIHIKO" userId="aa80352f-8581-4c8d-8917-6e2824d17308" providerId="ADAL" clId="{7FB9A5F9-4BCC-4036-9830-46B5734B19F2}" dt="2019-05-06T06:08:50.579" v="17"/>
          <ac:spMkLst>
            <pc:docMk/>
            <pc:sldMk cId="2999952593" sldId="258"/>
            <ac:spMk id="122" creationId="{E19F352A-64D6-4DAA-A1F9-93D39E0B7B92}"/>
          </ac:spMkLst>
        </pc:spChg>
        <pc:spChg chg="add mod">
          <ac:chgData name="東村邦彦 / TOUMURA，KUNIHIKO" userId="aa80352f-8581-4c8d-8917-6e2824d17308" providerId="ADAL" clId="{7FB9A5F9-4BCC-4036-9830-46B5734B19F2}" dt="2019-05-06T06:16:04.085" v="54" actId="255"/>
          <ac:spMkLst>
            <pc:docMk/>
            <pc:sldMk cId="2999952593" sldId="258"/>
            <ac:spMk id="123" creationId="{C91DDAF3-44B1-4040-8A49-6A9BF1972DFF}"/>
          </ac:spMkLst>
        </pc:spChg>
        <pc:spChg chg="add mod">
          <ac:chgData name="東村邦彦 / TOUMURA，KUNIHIKO" userId="aa80352f-8581-4c8d-8917-6e2824d17308" providerId="ADAL" clId="{7FB9A5F9-4BCC-4036-9830-46B5734B19F2}" dt="2019-05-06T06:16:04.085" v="54" actId="255"/>
          <ac:spMkLst>
            <pc:docMk/>
            <pc:sldMk cId="2999952593" sldId="258"/>
            <ac:spMk id="124" creationId="{2FDD3FA6-E3ED-48C7-A7F6-B5B1DE7D2B9D}"/>
          </ac:spMkLst>
        </pc:spChg>
        <pc:spChg chg="add mod">
          <ac:chgData name="東村邦彦 / TOUMURA，KUNIHIKO" userId="aa80352f-8581-4c8d-8917-6e2824d17308" providerId="ADAL" clId="{7FB9A5F9-4BCC-4036-9830-46B5734B19F2}" dt="2019-05-06T06:16:04.085" v="54" actId="255"/>
          <ac:spMkLst>
            <pc:docMk/>
            <pc:sldMk cId="2999952593" sldId="258"/>
            <ac:spMk id="125" creationId="{58D736F0-B139-450F-BCE6-3FD7E75C31C3}"/>
          </ac:spMkLst>
        </pc:spChg>
        <pc:spChg chg="add mod">
          <ac:chgData name="東村邦彦 / TOUMURA，KUNIHIKO" userId="aa80352f-8581-4c8d-8917-6e2824d17308" providerId="ADAL" clId="{7FB9A5F9-4BCC-4036-9830-46B5734B19F2}" dt="2019-05-06T06:16:04.085" v="54" actId="255"/>
          <ac:spMkLst>
            <pc:docMk/>
            <pc:sldMk cId="2999952593" sldId="258"/>
            <ac:spMk id="128" creationId="{94E4F122-5E88-4E5B-A821-AB4EB8BFB024}"/>
          </ac:spMkLst>
        </pc:spChg>
        <pc:spChg chg="add mod">
          <ac:chgData name="東村邦彦 / TOUMURA，KUNIHIKO" userId="aa80352f-8581-4c8d-8917-6e2824d17308" providerId="ADAL" clId="{7FB9A5F9-4BCC-4036-9830-46B5734B19F2}" dt="2019-05-06T06:16:58.551" v="57" actId="14861"/>
          <ac:spMkLst>
            <pc:docMk/>
            <pc:sldMk cId="2999952593" sldId="258"/>
            <ac:spMk id="130" creationId="{E723A021-5C92-4DDB-AB6C-A261A60B901B}"/>
          </ac:spMkLst>
        </pc:spChg>
        <pc:spChg chg="add mod">
          <ac:chgData name="東村邦彦 / TOUMURA，KUNIHIKO" userId="aa80352f-8581-4c8d-8917-6e2824d17308" providerId="ADAL" clId="{7FB9A5F9-4BCC-4036-9830-46B5734B19F2}" dt="2019-05-06T06:16:58.551" v="57" actId="14861"/>
          <ac:spMkLst>
            <pc:docMk/>
            <pc:sldMk cId="2999952593" sldId="258"/>
            <ac:spMk id="131" creationId="{E31785F5-D324-4FD8-A78B-B2D4AE4B3A35}"/>
          </ac:spMkLst>
        </pc:spChg>
        <pc:spChg chg="add mod">
          <ac:chgData name="東村邦彦 / TOUMURA，KUNIHIKO" userId="aa80352f-8581-4c8d-8917-6e2824d17308" providerId="ADAL" clId="{7FB9A5F9-4BCC-4036-9830-46B5734B19F2}" dt="2019-05-06T06:16:04.085" v="54" actId="255"/>
          <ac:spMkLst>
            <pc:docMk/>
            <pc:sldMk cId="2999952593" sldId="258"/>
            <ac:spMk id="134" creationId="{8EFFEFFE-0BA0-4FDA-9AA2-6C72D9DC3B22}"/>
          </ac:spMkLst>
        </pc:spChg>
        <pc:spChg chg="add mod">
          <ac:chgData name="東村邦彦 / TOUMURA，KUNIHIKO" userId="aa80352f-8581-4c8d-8917-6e2824d17308" providerId="ADAL" clId="{7FB9A5F9-4BCC-4036-9830-46B5734B19F2}" dt="2019-05-06T06:16:58.551" v="57" actId="14861"/>
          <ac:spMkLst>
            <pc:docMk/>
            <pc:sldMk cId="2999952593" sldId="258"/>
            <ac:spMk id="135" creationId="{D3850C22-E284-4BB1-AE0B-FE8E8A17B29A}"/>
          </ac:spMkLst>
        </pc:spChg>
        <pc:spChg chg="add mod">
          <ac:chgData name="東村邦彦 / TOUMURA，KUNIHIKO" userId="aa80352f-8581-4c8d-8917-6e2824d17308" providerId="ADAL" clId="{7FB9A5F9-4BCC-4036-9830-46B5734B19F2}" dt="2019-05-06T06:16:04.085" v="54" actId="255"/>
          <ac:spMkLst>
            <pc:docMk/>
            <pc:sldMk cId="2999952593" sldId="258"/>
            <ac:spMk id="138" creationId="{E237E5F1-506A-4A1C-A06D-801D4CC44296}"/>
          </ac:spMkLst>
        </pc:spChg>
        <pc:spChg chg="add mod">
          <ac:chgData name="東村邦彦 / TOUMURA，KUNIHIKO" userId="aa80352f-8581-4c8d-8917-6e2824d17308" providerId="ADAL" clId="{7FB9A5F9-4BCC-4036-9830-46B5734B19F2}" dt="2019-05-06T06:16:04.085" v="54" actId="255"/>
          <ac:spMkLst>
            <pc:docMk/>
            <pc:sldMk cId="2999952593" sldId="258"/>
            <ac:spMk id="139" creationId="{DA2BBED2-A420-4ECD-82D1-EF0975947D05}"/>
          </ac:spMkLst>
        </pc:spChg>
        <pc:spChg chg="add mod">
          <ac:chgData name="東村邦彦 / TOUMURA，KUNIHIKO" userId="aa80352f-8581-4c8d-8917-6e2824d17308" providerId="ADAL" clId="{7FB9A5F9-4BCC-4036-9830-46B5734B19F2}" dt="2019-05-06T06:16:04.085" v="54" actId="255"/>
          <ac:spMkLst>
            <pc:docMk/>
            <pc:sldMk cId="2999952593" sldId="258"/>
            <ac:spMk id="145" creationId="{4A713892-25B5-4596-A5DE-368CCE1CE7B4}"/>
          </ac:spMkLst>
        </pc:spChg>
        <pc:spChg chg="add mod">
          <ac:chgData name="東村邦彦 / TOUMURA，KUNIHIKO" userId="aa80352f-8581-4c8d-8917-6e2824d17308" providerId="ADAL" clId="{7FB9A5F9-4BCC-4036-9830-46B5734B19F2}" dt="2019-05-06T06:16:58.551" v="57" actId="14861"/>
          <ac:spMkLst>
            <pc:docMk/>
            <pc:sldMk cId="2999952593" sldId="258"/>
            <ac:spMk id="147" creationId="{D1DF3755-5F14-4441-BBFC-E67B9B31D2F4}"/>
          </ac:spMkLst>
        </pc:spChg>
        <pc:spChg chg="mod">
          <ac:chgData name="東村邦彦 / TOUMURA，KUNIHIKO" userId="aa80352f-8581-4c8d-8917-6e2824d17308" providerId="ADAL" clId="{7FB9A5F9-4BCC-4036-9830-46B5734B19F2}" dt="2019-05-06T06:16:04.085" v="54" actId="255"/>
          <ac:spMkLst>
            <pc:docMk/>
            <pc:sldMk cId="2999952593" sldId="258"/>
            <ac:spMk id="150" creationId="{E8EF9E8F-D335-4DA8-8F89-5F0E6479F572}"/>
          </ac:spMkLst>
        </pc:spChg>
        <pc:spChg chg="mod">
          <ac:chgData name="東村邦彦 / TOUMURA，KUNIHIKO" userId="aa80352f-8581-4c8d-8917-6e2824d17308" providerId="ADAL" clId="{7FB9A5F9-4BCC-4036-9830-46B5734B19F2}" dt="2019-05-06T06:16:04.085" v="54" actId="255"/>
          <ac:spMkLst>
            <pc:docMk/>
            <pc:sldMk cId="2999952593" sldId="258"/>
            <ac:spMk id="154" creationId="{3837AC9D-4220-4FEB-9BB2-C043AAC8FBD9}"/>
          </ac:spMkLst>
        </pc:spChg>
        <pc:spChg chg="mod">
          <ac:chgData name="東村邦彦 / TOUMURA，KUNIHIKO" userId="aa80352f-8581-4c8d-8917-6e2824d17308" providerId="ADAL" clId="{7FB9A5F9-4BCC-4036-9830-46B5734B19F2}" dt="2019-05-06T06:16:04.085" v="54" actId="255"/>
          <ac:spMkLst>
            <pc:docMk/>
            <pc:sldMk cId="2999952593" sldId="258"/>
            <ac:spMk id="155" creationId="{A43BE5D5-9F7C-4855-8961-8E0F139AF6D8}"/>
          </ac:spMkLst>
        </pc:spChg>
        <pc:spChg chg="mod">
          <ac:chgData name="東村邦彦 / TOUMURA，KUNIHIKO" userId="aa80352f-8581-4c8d-8917-6e2824d17308" providerId="ADAL" clId="{7FB9A5F9-4BCC-4036-9830-46B5734B19F2}" dt="2019-05-06T06:16:04.085" v="54" actId="255"/>
          <ac:spMkLst>
            <pc:docMk/>
            <pc:sldMk cId="2999952593" sldId="258"/>
            <ac:spMk id="156" creationId="{7E5FAD42-184B-4F66-93D5-D5277B999B73}"/>
          </ac:spMkLst>
        </pc:spChg>
        <pc:spChg chg="mod">
          <ac:chgData name="東村邦彦 / TOUMURA，KUNIHIKO" userId="aa80352f-8581-4c8d-8917-6e2824d17308" providerId="ADAL" clId="{7FB9A5F9-4BCC-4036-9830-46B5734B19F2}" dt="2019-05-06T06:16:04.085" v="54" actId="255"/>
          <ac:spMkLst>
            <pc:docMk/>
            <pc:sldMk cId="2999952593" sldId="258"/>
            <ac:spMk id="157" creationId="{067466F0-F460-46FC-A63E-F83D718BFE76}"/>
          </ac:spMkLst>
        </pc:spChg>
        <pc:spChg chg="mod">
          <ac:chgData name="東村邦彦 / TOUMURA，KUNIHIKO" userId="aa80352f-8581-4c8d-8917-6e2824d17308" providerId="ADAL" clId="{7FB9A5F9-4BCC-4036-9830-46B5734B19F2}" dt="2019-05-06T06:16:04.085" v="54" actId="255"/>
          <ac:spMkLst>
            <pc:docMk/>
            <pc:sldMk cId="2999952593" sldId="258"/>
            <ac:spMk id="158" creationId="{F68EFDCF-2C2A-4AF3-A20E-A3B81C63551C}"/>
          </ac:spMkLst>
        </pc:spChg>
        <pc:spChg chg="mod">
          <ac:chgData name="東村邦彦 / TOUMURA，KUNIHIKO" userId="aa80352f-8581-4c8d-8917-6e2824d17308" providerId="ADAL" clId="{7FB9A5F9-4BCC-4036-9830-46B5734B19F2}" dt="2019-05-06T06:16:04.085" v="54" actId="255"/>
          <ac:spMkLst>
            <pc:docMk/>
            <pc:sldMk cId="2999952593" sldId="258"/>
            <ac:spMk id="160" creationId="{3E8D9F69-F9ED-4520-805F-82E324F081B2}"/>
          </ac:spMkLst>
        </pc:spChg>
        <pc:spChg chg="mod">
          <ac:chgData name="東村邦彦 / TOUMURA，KUNIHIKO" userId="aa80352f-8581-4c8d-8917-6e2824d17308" providerId="ADAL" clId="{7FB9A5F9-4BCC-4036-9830-46B5734B19F2}" dt="2019-05-06T06:16:04.085" v="54" actId="255"/>
          <ac:spMkLst>
            <pc:docMk/>
            <pc:sldMk cId="2999952593" sldId="258"/>
            <ac:spMk id="162" creationId="{22BFCB62-6D36-447A-A158-67A7BA61D72A}"/>
          </ac:spMkLst>
        </pc:spChg>
        <pc:spChg chg="mod">
          <ac:chgData name="東村邦彦 / TOUMURA，KUNIHIKO" userId="aa80352f-8581-4c8d-8917-6e2824d17308" providerId="ADAL" clId="{7FB9A5F9-4BCC-4036-9830-46B5734B19F2}" dt="2019-05-06T06:16:04.085" v="54" actId="255"/>
          <ac:spMkLst>
            <pc:docMk/>
            <pc:sldMk cId="2999952593" sldId="258"/>
            <ac:spMk id="163" creationId="{D020164E-BDEF-4D82-AEB3-C061334A8201}"/>
          </ac:spMkLst>
        </pc:spChg>
        <pc:spChg chg="mod">
          <ac:chgData name="東村邦彦 / TOUMURA，KUNIHIKO" userId="aa80352f-8581-4c8d-8917-6e2824d17308" providerId="ADAL" clId="{7FB9A5F9-4BCC-4036-9830-46B5734B19F2}" dt="2019-05-06T06:16:04.085" v="54" actId="255"/>
          <ac:spMkLst>
            <pc:docMk/>
            <pc:sldMk cId="2999952593" sldId="258"/>
            <ac:spMk id="164" creationId="{3EAA4A94-E533-477A-86D6-B5CCE2697D34}"/>
          </ac:spMkLst>
        </pc:spChg>
        <pc:spChg chg="mod">
          <ac:chgData name="東村邦彦 / TOUMURA，KUNIHIKO" userId="aa80352f-8581-4c8d-8917-6e2824d17308" providerId="ADAL" clId="{7FB9A5F9-4BCC-4036-9830-46B5734B19F2}" dt="2019-05-06T06:16:04.085" v="54" actId="255"/>
          <ac:spMkLst>
            <pc:docMk/>
            <pc:sldMk cId="2999952593" sldId="258"/>
            <ac:spMk id="165" creationId="{73FBB21E-03C4-4342-8E7F-3285D4553689}"/>
          </ac:spMkLst>
        </pc:spChg>
        <pc:spChg chg="mod">
          <ac:chgData name="東村邦彦 / TOUMURA，KUNIHIKO" userId="aa80352f-8581-4c8d-8917-6e2824d17308" providerId="ADAL" clId="{7FB9A5F9-4BCC-4036-9830-46B5734B19F2}" dt="2019-05-06T06:16:04.085" v="54" actId="255"/>
          <ac:spMkLst>
            <pc:docMk/>
            <pc:sldMk cId="2999952593" sldId="258"/>
            <ac:spMk id="166" creationId="{808E2926-B6BC-41DB-9FDA-270B6E078386}"/>
          </ac:spMkLst>
        </pc:spChg>
        <pc:spChg chg="mod">
          <ac:chgData name="東村邦彦 / TOUMURA，KUNIHIKO" userId="aa80352f-8581-4c8d-8917-6e2824d17308" providerId="ADAL" clId="{7FB9A5F9-4BCC-4036-9830-46B5734B19F2}" dt="2019-05-06T06:16:04.085" v="54" actId="255"/>
          <ac:spMkLst>
            <pc:docMk/>
            <pc:sldMk cId="2999952593" sldId="258"/>
            <ac:spMk id="168" creationId="{8400584A-4AEC-4836-AE77-D95B8F6C5C42}"/>
          </ac:spMkLst>
        </pc:spChg>
        <pc:spChg chg="mod">
          <ac:chgData name="東村邦彦 / TOUMURA，KUNIHIKO" userId="aa80352f-8581-4c8d-8917-6e2824d17308" providerId="ADAL" clId="{7FB9A5F9-4BCC-4036-9830-46B5734B19F2}" dt="2019-05-06T06:16:04.085" v="54" actId="255"/>
          <ac:spMkLst>
            <pc:docMk/>
            <pc:sldMk cId="2999952593" sldId="258"/>
            <ac:spMk id="170" creationId="{7D0E82C0-25CD-42F7-B0DE-4D303A135509}"/>
          </ac:spMkLst>
        </pc:spChg>
        <pc:spChg chg="mod">
          <ac:chgData name="東村邦彦 / TOUMURA，KUNIHIKO" userId="aa80352f-8581-4c8d-8917-6e2824d17308" providerId="ADAL" clId="{7FB9A5F9-4BCC-4036-9830-46B5734B19F2}" dt="2019-05-06T06:16:04.085" v="54" actId="255"/>
          <ac:spMkLst>
            <pc:docMk/>
            <pc:sldMk cId="2999952593" sldId="258"/>
            <ac:spMk id="171" creationId="{37C86E06-AA72-44D7-8E6B-09D97A7700AC}"/>
          </ac:spMkLst>
        </pc:spChg>
        <pc:spChg chg="mod">
          <ac:chgData name="東村邦彦 / TOUMURA，KUNIHIKO" userId="aa80352f-8581-4c8d-8917-6e2824d17308" providerId="ADAL" clId="{7FB9A5F9-4BCC-4036-9830-46B5734B19F2}" dt="2019-05-06T06:16:04.085" v="54" actId="255"/>
          <ac:spMkLst>
            <pc:docMk/>
            <pc:sldMk cId="2999952593" sldId="258"/>
            <ac:spMk id="172" creationId="{E71C82CA-D0EA-4208-BBD4-D0CFBD58AF09}"/>
          </ac:spMkLst>
        </pc:spChg>
        <pc:spChg chg="mod">
          <ac:chgData name="東村邦彦 / TOUMURA，KUNIHIKO" userId="aa80352f-8581-4c8d-8917-6e2824d17308" providerId="ADAL" clId="{7FB9A5F9-4BCC-4036-9830-46B5734B19F2}" dt="2019-05-06T06:16:04.085" v="54" actId="255"/>
          <ac:spMkLst>
            <pc:docMk/>
            <pc:sldMk cId="2999952593" sldId="258"/>
            <ac:spMk id="173" creationId="{35B56199-FC76-476F-B561-2ED4C9FC77D9}"/>
          </ac:spMkLst>
        </pc:spChg>
        <pc:spChg chg="mod">
          <ac:chgData name="東村邦彦 / TOUMURA，KUNIHIKO" userId="aa80352f-8581-4c8d-8917-6e2824d17308" providerId="ADAL" clId="{7FB9A5F9-4BCC-4036-9830-46B5734B19F2}" dt="2019-05-06T06:16:04.085" v="54" actId="255"/>
          <ac:spMkLst>
            <pc:docMk/>
            <pc:sldMk cId="2999952593" sldId="258"/>
            <ac:spMk id="174" creationId="{419FF181-AAE0-4BE8-805F-7597A15522B5}"/>
          </ac:spMkLst>
        </pc:spChg>
        <pc:spChg chg="add mod">
          <ac:chgData name="東村邦彦 / TOUMURA，KUNIHIKO" userId="aa80352f-8581-4c8d-8917-6e2824d17308" providerId="ADAL" clId="{7FB9A5F9-4BCC-4036-9830-46B5734B19F2}" dt="2019-05-06T06:16:04.085" v="54" actId="255"/>
          <ac:spMkLst>
            <pc:docMk/>
            <pc:sldMk cId="2999952593" sldId="258"/>
            <ac:spMk id="175" creationId="{B0530658-534C-4E4C-9C0E-1C2F842279D2}"/>
          </ac:spMkLst>
        </pc:spChg>
        <pc:grpChg chg="add mod">
          <ac:chgData name="東村邦彦 / TOUMURA，KUNIHIKO" userId="aa80352f-8581-4c8d-8917-6e2824d17308" providerId="ADAL" clId="{7FB9A5F9-4BCC-4036-9830-46B5734B19F2}" dt="2019-05-06T06:09:52.009" v="25" actId="12789"/>
          <ac:grpSpMkLst>
            <pc:docMk/>
            <pc:sldMk cId="2999952593" sldId="258"/>
            <ac:grpSpMk id="3" creationId="{1873C059-730D-4FA4-930B-53355AFB35D6}"/>
          </ac:grpSpMkLst>
        </pc:grpChg>
        <pc:grpChg chg="add del">
          <ac:chgData name="東村邦彦 / TOUMURA，KUNIHIKO" userId="aa80352f-8581-4c8d-8917-6e2824d17308" providerId="ADAL" clId="{7FB9A5F9-4BCC-4036-9830-46B5734B19F2}" dt="2019-05-06T06:08:50.579" v="17"/>
          <ac:grpSpMkLst>
            <pc:docMk/>
            <pc:sldMk cId="2999952593" sldId="258"/>
            <ac:grpSpMk id="71" creationId="{6F6F46BC-DDCA-4EDE-9F41-427245637DD7}"/>
          </ac:grpSpMkLst>
        </pc:grpChg>
        <pc:grpChg chg="add del">
          <ac:chgData name="東村邦彦 / TOUMURA，KUNIHIKO" userId="aa80352f-8581-4c8d-8917-6e2824d17308" providerId="ADAL" clId="{7FB9A5F9-4BCC-4036-9830-46B5734B19F2}" dt="2019-05-06T06:08:50.579" v="17"/>
          <ac:grpSpMkLst>
            <pc:docMk/>
            <pc:sldMk cId="2999952593" sldId="258"/>
            <ac:grpSpMk id="79" creationId="{D326ABD3-ACDC-4907-98B0-1B7A37131CEF}"/>
          </ac:grpSpMkLst>
        </pc:grpChg>
        <pc:grpChg chg="add del">
          <ac:chgData name="東村邦彦 / TOUMURA，KUNIHIKO" userId="aa80352f-8581-4c8d-8917-6e2824d17308" providerId="ADAL" clId="{7FB9A5F9-4BCC-4036-9830-46B5734B19F2}" dt="2019-05-06T06:08:50.579" v="17"/>
          <ac:grpSpMkLst>
            <pc:docMk/>
            <pc:sldMk cId="2999952593" sldId="258"/>
            <ac:grpSpMk id="88" creationId="{3549B3B4-12C7-4F84-B0C1-B21228D7C772}"/>
          </ac:grpSpMkLst>
        </pc:grpChg>
        <pc:grpChg chg="add mod">
          <ac:chgData name="東村邦彦 / TOUMURA，KUNIHIKO" userId="aa80352f-8581-4c8d-8917-6e2824d17308" providerId="ADAL" clId="{7FB9A5F9-4BCC-4036-9830-46B5734B19F2}" dt="2019-05-06T06:09:52.009" v="25" actId="12789"/>
          <ac:grpSpMkLst>
            <pc:docMk/>
            <pc:sldMk cId="2999952593" sldId="258"/>
            <ac:grpSpMk id="149" creationId="{7D52B61F-4CB8-4D6E-86D7-ADCCAA0F9555}"/>
          </ac:grpSpMkLst>
        </pc:grpChg>
        <pc:grpChg chg="mod">
          <ac:chgData name="東村邦彦 / TOUMURA，KUNIHIKO" userId="aa80352f-8581-4c8d-8917-6e2824d17308" providerId="ADAL" clId="{7FB9A5F9-4BCC-4036-9830-46B5734B19F2}" dt="2019-05-06T06:09:52.009" v="25" actId="12789"/>
          <ac:grpSpMkLst>
            <pc:docMk/>
            <pc:sldMk cId="2999952593" sldId="258"/>
            <ac:grpSpMk id="152" creationId="{8BAACF36-8FA4-452D-AEC3-073A72008F1C}"/>
          </ac:grpSpMkLst>
        </pc:grpChg>
        <pc:grpChg chg="del">
          <ac:chgData name="東村邦彦 / TOUMURA，KUNIHIKO" userId="aa80352f-8581-4c8d-8917-6e2824d17308" providerId="ADAL" clId="{7FB9A5F9-4BCC-4036-9830-46B5734B19F2}" dt="2019-05-06T06:09:00.089" v="21" actId="478"/>
          <ac:grpSpMkLst>
            <pc:docMk/>
            <pc:sldMk cId="2999952593" sldId="258"/>
            <ac:grpSpMk id="153" creationId="{6C2CDA82-5538-4118-91A0-F82F0B4B1EFA}"/>
          </ac:grpSpMkLst>
        </pc:grpChg>
        <pc:grpChg chg="add mod">
          <ac:chgData name="東村邦彦 / TOUMURA，KUNIHIKO" userId="aa80352f-8581-4c8d-8917-6e2824d17308" providerId="ADAL" clId="{7FB9A5F9-4BCC-4036-9830-46B5734B19F2}" dt="2019-05-06T06:09:52.009" v="25" actId="12789"/>
          <ac:grpSpMkLst>
            <pc:docMk/>
            <pc:sldMk cId="2999952593" sldId="258"/>
            <ac:grpSpMk id="159" creationId="{C6370A61-96F3-4D8E-805E-F3ADBF0798D2}"/>
          </ac:grpSpMkLst>
        </pc:grpChg>
        <pc:grpChg chg="mod">
          <ac:chgData name="東村邦彦 / TOUMURA，KUNIHIKO" userId="aa80352f-8581-4c8d-8917-6e2824d17308" providerId="ADAL" clId="{7FB9A5F9-4BCC-4036-9830-46B5734B19F2}" dt="2019-05-06T06:09:52.009" v="25" actId="12789"/>
          <ac:grpSpMkLst>
            <pc:docMk/>
            <pc:sldMk cId="2999952593" sldId="258"/>
            <ac:grpSpMk id="161" creationId="{AA228EB5-EC0E-4ACF-A549-2B4C9CCEE942}"/>
          </ac:grpSpMkLst>
        </pc:grpChg>
        <pc:grpChg chg="add mod">
          <ac:chgData name="東村邦彦 / TOUMURA，KUNIHIKO" userId="aa80352f-8581-4c8d-8917-6e2824d17308" providerId="ADAL" clId="{7FB9A5F9-4BCC-4036-9830-46B5734B19F2}" dt="2019-05-06T06:09:52.009" v="25" actId="12789"/>
          <ac:grpSpMkLst>
            <pc:docMk/>
            <pc:sldMk cId="2999952593" sldId="258"/>
            <ac:grpSpMk id="167" creationId="{E684CB2B-0212-47B2-9932-27A61A08CF4D}"/>
          </ac:grpSpMkLst>
        </pc:grpChg>
        <pc:grpChg chg="mod">
          <ac:chgData name="東村邦彦 / TOUMURA，KUNIHIKO" userId="aa80352f-8581-4c8d-8917-6e2824d17308" providerId="ADAL" clId="{7FB9A5F9-4BCC-4036-9830-46B5734B19F2}" dt="2019-05-06T06:09:52.009" v="25" actId="12789"/>
          <ac:grpSpMkLst>
            <pc:docMk/>
            <pc:sldMk cId="2999952593" sldId="258"/>
            <ac:grpSpMk id="169" creationId="{A0ECBE69-20A0-4410-B5EB-99F995142D45}"/>
          </ac:grpSpMkLst>
        </pc:grpChg>
        <pc:cxnChg chg="mod">
          <ac:chgData name="東村邦彦 / TOUMURA，KUNIHIKO" userId="aa80352f-8581-4c8d-8917-6e2824d17308" providerId="ADAL" clId="{7FB9A5F9-4BCC-4036-9830-46B5734B19F2}" dt="2019-05-06T06:09:00.089" v="21" actId="478"/>
          <ac:cxnSpMkLst>
            <pc:docMk/>
            <pc:sldMk cId="2999952593" sldId="258"/>
            <ac:cxnSpMk id="37" creationId="{B88777B8-59B0-4259-AC12-EB3106E53B83}"/>
          </ac:cxnSpMkLst>
        </pc:cxnChg>
        <pc:cxnChg chg="mod">
          <ac:chgData name="東村邦彦 / TOUMURA，KUNIHIKO" userId="aa80352f-8581-4c8d-8917-6e2824d17308" providerId="ADAL" clId="{7FB9A5F9-4BCC-4036-9830-46B5734B19F2}" dt="2019-05-06T06:09:00.089" v="21" actId="478"/>
          <ac:cxnSpMkLst>
            <pc:docMk/>
            <pc:sldMk cId="2999952593" sldId="258"/>
            <ac:cxnSpMk id="38" creationId="{5113A2AC-0F45-4A71-9D05-69B32CD7744B}"/>
          </ac:cxnSpMkLst>
        </pc:cxnChg>
        <pc:cxnChg chg="mod">
          <ac:chgData name="東村邦彦 / TOUMURA，KUNIHIKO" userId="aa80352f-8581-4c8d-8917-6e2824d17308" providerId="ADAL" clId="{7FB9A5F9-4BCC-4036-9830-46B5734B19F2}" dt="2019-05-06T06:09:00.089" v="21" actId="478"/>
          <ac:cxnSpMkLst>
            <pc:docMk/>
            <pc:sldMk cId="2999952593" sldId="258"/>
            <ac:cxnSpMk id="43" creationId="{D3D5D467-DA8E-4868-AB3F-76D8B33830D7}"/>
          </ac:cxnSpMkLst>
        </pc:cxnChg>
        <pc:cxnChg chg="add del">
          <ac:chgData name="東村邦彦 / TOUMURA，KUNIHIKO" userId="aa80352f-8581-4c8d-8917-6e2824d17308" providerId="ADAL" clId="{7FB9A5F9-4BCC-4036-9830-46B5734B19F2}" dt="2019-05-06T06:08:50.579" v="17"/>
          <ac:cxnSpMkLst>
            <pc:docMk/>
            <pc:sldMk cId="2999952593" sldId="258"/>
            <ac:cxnSpMk id="50" creationId="{57796C5F-0480-4E47-9E17-0E56BDFF414D}"/>
          </ac:cxnSpMkLst>
        </pc:cxnChg>
        <pc:cxnChg chg="add del">
          <ac:chgData name="東村邦彦 / TOUMURA，KUNIHIKO" userId="aa80352f-8581-4c8d-8917-6e2824d17308" providerId="ADAL" clId="{7FB9A5F9-4BCC-4036-9830-46B5734B19F2}" dt="2019-05-06T06:08:50.579" v="17"/>
          <ac:cxnSpMkLst>
            <pc:docMk/>
            <pc:sldMk cId="2999952593" sldId="258"/>
            <ac:cxnSpMk id="51" creationId="{1E8D1767-1F91-4707-BE39-2293506C8309}"/>
          </ac:cxnSpMkLst>
        </pc:cxnChg>
        <pc:cxnChg chg="add del">
          <ac:chgData name="東村邦彦 / TOUMURA，KUNIHIKO" userId="aa80352f-8581-4c8d-8917-6e2824d17308" providerId="ADAL" clId="{7FB9A5F9-4BCC-4036-9830-46B5734B19F2}" dt="2019-05-06T06:08:50.579" v="17"/>
          <ac:cxnSpMkLst>
            <pc:docMk/>
            <pc:sldMk cId="2999952593" sldId="258"/>
            <ac:cxnSpMk id="53" creationId="{90899D52-294E-47E3-AA80-4A92C23DC247}"/>
          </ac:cxnSpMkLst>
        </pc:cxnChg>
        <pc:cxnChg chg="mod">
          <ac:chgData name="東村邦彦 / TOUMURA，KUNIHIKO" userId="aa80352f-8581-4c8d-8917-6e2824d17308" providerId="ADAL" clId="{7FB9A5F9-4BCC-4036-9830-46B5734B19F2}" dt="2019-05-06T06:09:00.089" v="21" actId="478"/>
          <ac:cxnSpMkLst>
            <pc:docMk/>
            <pc:sldMk cId="2999952593" sldId="258"/>
            <ac:cxnSpMk id="57" creationId="{1BD0CE5B-A439-41AD-830D-CC6CC34A0BAC}"/>
          </ac:cxnSpMkLst>
        </pc:cxnChg>
        <pc:cxnChg chg="mod">
          <ac:chgData name="東村邦彦 / TOUMURA，KUNIHIKO" userId="aa80352f-8581-4c8d-8917-6e2824d17308" providerId="ADAL" clId="{7FB9A5F9-4BCC-4036-9830-46B5734B19F2}" dt="2019-05-06T06:09:00.089" v="21" actId="478"/>
          <ac:cxnSpMkLst>
            <pc:docMk/>
            <pc:sldMk cId="2999952593" sldId="258"/>
            <ac:cxnSpMk id="58" creationId="{DF6AC9EC-5258-429C-BB66-565BB5D9BDD5}"/>
          </ac:cxnSpMkLst>
        </pc:cxnChg>
        <pc:cxnChg chg="add del">
          <ac:chgData name="東村邦彦 / TOUMURA，KUNIHIKO" userId="aa80352f-8581-4c8d-8917-6e2824d17308" providerId="ADAL" clId="{7FB9A5F9-4BCC-4036-9830-46B5734B19F2}" dt="2019-05-06T06:08:50.579" v="17"/>
          <ac:cxnSpMkLst>
            <pc:docMk/>
            <pc:sldMk cId="2999952593" sldId="258"/>
            <ac:cxnSpMk id="60" creationId="{FD16A17D-DE5E-453F-BF08-025408F46AE0}"/>
          </ac:cxnSpMkLst>
        </pc:cxnChg>
        <pc:cxnChg chg="add del">
          <ac:chgData name="東村邦彦 / TOUMURA，KUNIHIKO" userId="aa80352f-8581-4c8d-8917-6e2824d17308" providerId="ADAL" clId="{7FB9A5F9-4BCC-4036-9830-46B5734B19F2}" dt="2019-05-06T06:08:50.579" v="17"/>
          <ac:cxnSpMkLst>
            <pc:docMk/>
            <pc:sldMk cId="2999952593" sldId="258"/>
            <ac:cxnSpMk id="61" creationId="{D1425504-2F14-44B6-A8A7-891295D673A0}"/>
          </ac:cxnSpMkLst>
        </pc:cxnChg>
        <pc:cxnChg chg="add del">
          <ac:chgData name="東村邦彦 / TOUMURA，KUNIHIKO" userId="aa80352f-8581-4c8d-8917-6e2824d17308" providerId="ADAL" clId="{7FB9A5F9-4BCC-4036-9830-46B5734B19F2}" dt="2019-05-06T06:08:50.579" v="17"/>
          <ac:cxnSpMkLst>
            <pc:docMk/>
            <pc:sldMk cId="2999952593" sldId="258"/>
            <ac:cxnSpMk id="66" creationId="{D084AA8D-CE62-48B3-A3AD-25BAE387D4FD}"/>
          </ac:cxnSpMkLst>
        </pc:cxnChg>
        <pc:cxnChg chg="add del">
          <ac:chgData name="東村邦彦 / TOUMURA，KUNIHIKO" userId="aa80352f-8581-4c8d-8917-6e2824d17308" providerId="ADAL" clId="{7FB9A5F9-4BCC-4036-9830-46B5734B19F2}" dt="2019-05-06T06:08:50.579" v="17"/>
          <ac:cxnSpMkLst>
            <pc:docMk/>
            <pc:sldMk cId="2999952593" sldId="258"/>
            <ac:cxnSpMk id="67" creationId="{72544B4E-4C5B-4233-A56E-CD8A891BF4A0}"/>
          </ac:cxnSpMkLst>
        </pc:cxnChg>
        <pc:cxnChg chg="add del">
          <ac:chgData name="東村邦彦 / TOUMURA，KUNIHIKO" userId="aa80352f-8581-4c8d-8917-6e2824d17308" providerId="ADAL" clId="{7FB9A5F9-4BCC-4036-9830-46B5734B19F2}" dt="2019-05-06T06:08:50.579" v="17"/>
          <ac:cxnSpMkLst>
            <pc:docMk/>
            <pc:sldMk cId="2999952593" sldId="258"/>
            <ac:cxnSpMk id="68" creationId="{A5170249-6E98-48DA-921B-AB6BFFCA02E6}"/>
          </ac:cxnSpMkLst>
        </pc:cxnChg>
        <pc:cxnChg chg="add mod">
          <ac:chgData name="東村邦彦 / TOUMURA，KUNIHIKO" userId="aa80352f-8581-4c8d-8917-6e2824d17308" providerId="ADAL" clId="{7FB9A5F9-4BCC-4036-9830-46B5734B19F2}" dt="2019-05-06T06:08:54.097" v="19" actId="164"/>
          <ac:cxnSpMkLst>
            <pc:docMk/>
            <pc:sldMk cId="2999952593" sldId="258"/>
            <ac:cxnSpMk id="126" creationId="{B020FA3C-DE64-4C03-92DB-8A1E1E3801FE}"/>
          </ac:cxnSpMkLst>
        </pc:cxnChg>
        <pc:cxnChg chg="add mod">
          <ac:chgData name="東村邦彦 / TOUMURA，KUNIHIKO" userId="aa80352f-8581-4c8d-8917-6e2824d17308" providerId="ADAL" clId="{7FB9A5F9-4BCC-4036-9830-46B5734B19F2}" dt="2019-05-06T06:08:54.097" v="19" actId="164"/>
          <ac:cxnSpMkLst>
            <pc:docMk/>
            <pc:sldMk cId="2999952593" sldId="258"/>
            <ac:cxnSpMk id="127" creationId="{6101DB34-41FF-424C-9E37-86C4A28222A3}"/>
          </ac:cxnSpMkLst>
        </pc:cxnChg>
        <pc:cxnChg chg="add mod">
          <ac:chgData name="東村邦彦 / TOUMURA，KUNIHIKO" userId="aa80352f-8581-4c8d-8917-6e2824d17308" providerId="ADAL" clId="{7FB9A5F9-4BCC-4036-9830-46B5734B19F2}" dt="2019-05-06T06:08:54.097" v="19" actId="164"/>
          <ac:cxnSpMkLst>
            <pc:docMk/>
            <pc:sldMk cId="2999952593" sldId="258"/>
            <ac:cxnSpMk id="129" creationId="{14131EE2-9C21-4F38-9BDC-A117383A8AF9}"/>
          </ac:cxnSpMkLst>
        </pc:cxnChg>
        <pc:cxnChg chg="add mod">
          <ac:chgData name="東村邦彦 / TOUMURA，KUNIHIKO" userId="aa80352f-8581-4c8d-8917-6e2824d17308" providerId="ADAL" clId="{7FB9A5F9-4BCC-4036-9830-46B5734B19F2}" dt="2019-05-06T06:08:54.097" v="19" actId="164"/>
          <ac:cxnSpMkLst>
            <pc:docMk/>
            <pc:sldMk cId="2999952593" sldId="258"/>
            <ac:cxnSpMk id="132" creationId="{3807BDDF-33BD-4B78-8F50-4EA3F43A2187}"/>
          </ac:cxnSpMkLst>
        </pc:cxnChg>
        <pc:cxnChg chg="add mod">
          <ac:chgData name="東村邦彦 / TOUMURA，KUNIHIKO" userId="aa80352f-8581-4c8d-8917-6e2824d17308" providerId="ADAL" clId="{7FB9A5F9-4BCC-4036-9830-46B5734B19F2}" dt="2019-05-06T06:08:54.097" v="19" actId="164"/>
          <ac:cxnSpMkLst>
            <pc:docMk/>
            <pc:sldMk cId="2999952593" sldId="258"/>
            <ac:cxnSpMk id="133" creationId="{D4193D10-8709-4B61-B562-EAF331773941}"/>
          </ac:cxnSpMkLst>
        </pc:cxnChg>
        <pc:cxnChg chg="add mod">
          <ac:chgData name="東村邦彦 / TOUMURA，KUNIHIKO" userId="aa80352f-8581-4c8d-8917-6e2824d17308" providerId="ADAL" clId="{7FB9A5F9-4BCC-4036-9830-46B5734B19F2}" dt="2019-05-06T06:08:54.097" v="19" actId="164"/>
          <ac:cxnSpMkLst>
            <pc:docMk/>
            <pc:sldMk cId="2999952593" sldId="258"/>
            <ac:cxnSpMk id="142" creationId="{179C6B81-E0C9-484C-9D31-2FEDD3E4FCB3}"/>
          </ac:cxnSpMkLst>
        </pc:cxnChg>
        <pc:cxnChg chg="add mod">
          <ac:chgData name="東村邦彦 / TOUMURA，KUNIHIKO" userId="aa80352f-8581-4c8d-8917-6e2824d17308" providerId="ADAL" clId="{7FB9A5F9-4BCC-4036-9830-46B5734B19F2}" dt="2019-05-06T06:08:54.097" v="19" actId="164"/>
          <ac:cxnSpMkLst>
            <pc:docMk/>
            <pc:sldMk cId="2999952593" sldId="258"/>
            <ac:cxnSpMk id="143" creationId="{F69A6E48-D245-4582-B722-088CDB5B2975}"/>
          </ac:cxnSpMkLst>
        </pc:cxnChg>
        <pc:cxnChg chg="add mod">
          <ac:chgData name="東村邦彦 / TOUMURA，KUNIHIKO" userId="aa80352f-8581-4c8d-8917-6e2824d17308" providerId="ADAL" clId="{7FB9A5F9-4BCC-4036-9830-46B5734B19F2}" dt="2019-05-06T06:08:54.097" v="19" actId="164"/>
          <ac:cxnSpMkLst>
            <pc:docMk/>
            <pc:sldMk cId="2999952593" sldId="258"/>
            <ac:cxnSpMk id="144" creationId="{C11403D8-98E9-4750-9F44-64AC1F464A82}"/>
          </ac:cxnSpMkLst>
        </pc:cxnChg>
      </pc:sldChg>
      <pc:sldChg chg="addSp delSp modSp">
        <pc:chgData name="東村邦彦 / TOUMURA，KUNIHIKO" userId="aa80352f-8581-4c8d-8917-6e2824d17308" providerId="ADAL" clId="{7FB9A5F9-4BCC-4036-9830-46B5734B19F2}" dt="2019-05-06T06:17:26.995" v="58" actId="14861"/>
        <pc:sldMkLst>
          <pc:docMk/>
          <pc:sldMk cId="3973770788" sldId="259"/>
        </pc:sldMkLst>
        <pc:spChg chg="mod">
          <ac:chgData name="東村邦彦 / TOUMURA，KUNIHIKO" userId="aa80352f-8581-4c8d-8917-6e2824d17308" providerId="ADAL" clId="{7FB9A5F9-4BCC-4036-9830-46B5734B19F2}" dt="2019-05-06T06:11:05.818" v="35" actId="12788"/>
          <ac:spMkLst>
            <pc:docMk/>
            <pc:sldMk cId="3973770788" sldId="259"/>
            <ac:spMk id="59" creationId="{EA63531C-7BBA-4CF7-95B4-E5D6BB426C60}"/>
          </ac:spMkLst>
        </pc:spChg>
        <pc:spChg chg="add del">
          <ac:chgData name="東村邦彦 / TOUMURA，KUNIHIKO" userId="aa80352f-8581-4c8d-8917-6e2824d17308" providerId="ADAL" clId="{7FB9A5F9-4BCC-4036-9830-46B5734B19F2}" dt="2019-05-06T06:10:41.303" v="30"/>
          <ac:spMkLst>
            <pc:docMk/>
            <pc:sldMk cId="3973770788" sldId="259"/>
            <ac:spMk id="60" creationId="{ED6A7FD0-D736-40A8-A91B-277538221E5E}"/>
          </ac:spMkLst>
        </pc:spChg>
        <pc:spChg chg="add del">
          <ac:chgData name="東村邦彦 / TOUMURA，KUNIHIKO" userId="aa80352f-8581-4c8d-8917-6e2824d17308" providerId="ADAL" clId="{7FB9A5F9-4BCC-4036-9830-46B5734B19F2}" dt="2019-05-06T06:10:41.303" v="30"/>
          <ac:spMkLst>
            <pc:docMk/>
            <pc:sldMk cId="3973770788" sldId="259"/>
            <ac:spMk id="61" creationId="{D8E61009-FBFC-43AB-AD9E-864586000A20}"/>
          </ac:spMkLst>
        </pc:spChg>
        <pc:spChg chg="add del">
          <ac:chgData name="東村邦彦 / TOUMURA，KUNIHIKO" userId="aa80352f-8581-4c8d-8917-6e2824d17308" providerId="ADAL" clId="{7FB9A5F9-4BCC-4036-9830-46B5734B19F2}" dt="2019-05-06T06:10:41.303" v="30"/>
          <ac:spMkLst>
            <pc:docMk/>
            <pc:sldMk cId="3973770788" sldId="259"/>
            <ac:spMk id="64" creationId="{ACAD9212-0D6C-4133-8765-B256A3B71C98}"/>
          </ac:spMkLst>
        </pc:spChg>
        <pc:spChg chg="add del">
          <ac:chgData name="東村邦彦 / TOUMURA，KUNIHIKO" userId="aa80352f-8581-4c8d-8917-6e2824d17308" providerId="ADAL" clId="{7FB9A5F9-4BCC-4036-9830-46B5734B19F2}" dt="2019-05-06T06:10:41.303" v="30"/>
          <ac:spMkLst>
            <pc:docMk/>
            <pc:sldMk cId="3973770788" sldId="259"/>
            <ac:spMk id="65" creationId="{7B00D1EE-7B1C-4133-869D-A5E74A69FB72}"/>
          </ac:spMkLst>
        </pc:spChg>
        <pc:spChg chg="add del">
          <ac:chgData name="東村邦彦 / TOUMURA，KUNIHIKO" userId="aa80352f-8581-4c8d-8917-6e2824d17308" providerId="ADAL" clId="{7FB9A5F9-4BCC-4036-9830-46B5734B19F2}" dt="2019-05-06T06:10:41.303" v="30"/>
          <ac:spMkLst>
            <pc:docMk/>
            <pc:sldMk cId="3973770788" sldId="259"/>
            <ac:spMk id="66" creationId="{BBC42F62-57C1-46DC-9FB5-2EA99EF55722}"/>
          </ac:spMkLst>
        </pc:spChg>
        <pc:spChg chg="add del">
          <ac:chgData name="東村邦彦 / TOUMURA，KUNIHIKO" userId="aa80352f-8581-4c8d-8917-6e2824d17308" providerId="ADAL" clId="{7FB9A5F9-4BCC-4036-9830-46B5734B19F2}" dt="2019-05-06T06:10:41.303" v="30"/>
          <ac:spMkLst>
            <pc:docMk/>
            <pc:sldMk cId="3973770788" sldId="259"/>
            <ac:spMk id="67" creationId="{56709A06-B6FC-4AB3-8768-D3424A0A4B25}"/>
          </ac:spMkLst>
        </pc:spChg>
        <pc:spChg chg="add del">
          <ac:chgData name="東村邦彦 / TOUMURA，KUNIHIKO" userId="aa80352f-8581-4c8d-8917-6e2824d17308" providerId="ADAL" clId="{7FB9A5F9-4BCC-4036-9830-46B5734B19F2}" dt="2019-05-06T06:10:41.303" v="30"/>
          <ac:spMkLst>
            <pc:docMk/>
            <pc:sldMk cId="3973770788" sldId="259"/>
            <ac:spMk id="68" creationId="{EF9BCD75-D790-4192-A5D2-1A678E73D669}"/>
          </ac:spMkLst>
        </pc:spChg>
        <pc:spChg chg="add del">
          <ac:chgData name="東村邦彦 / TOUMURA，KUNIHIKO" userId="aa80352f-8581-4c8d-8917-6e2824d17308" providerId="ADAL" clId="{7FB9A5F9-4BCC-4036-9830-46B5734B19F2}" dt="2019-05-06T06:10:41.303" v="30"/>
          <ac:spMkLst>
            <pc:docMk/>
            <pc:sldMk cId="3973770788" sldId="259"/>
            <ac:spMk id="69" creationId="{69EA4E76-ADFA-4601-8261-F723EADEBAAF}"/>
          </ac:spMkLst>
        </pc:spChg>
        <pc:spChg chg="add del">
          <ac:chgData name="東村邦彦 / TOUMURA，KUNIHIKO" userId="aa80352f-8581-4c8d-8917-6e2824d17308" providerId="ADAL" clId="{7FB9A5F9-4BCC-4036-9830-46B5734B19F2}" dt="2019-05-06T06:10:41.303" v="30"/>
          <ac:spMkLst>
            <pc:docMk/>
            <pc:sldMk cId="3973770788" sldId="259"/>
            <ac:spMk id="78" creationId="{A8077456-4E91-4AB4-B696-F15F86C76901}"/>
          </ac:spMkLst>
        </pc:spChg>
        <pc:spChg chg="add del">
          <ac:chgData name="東村邦彦 / TOUMURA，KUNIHIKO" userId="aa80352f-8581-4c8d-8917-6e2824d17308" providerId="ADAL" clId="{7FB9A5F9-4BCC-4036-9830-46B5734B19F2}" dt="2019-05-06T06:10:41.303" v="30"/>
          <ac:spMkLst>
            <pc:docMk/>
            <pc:sldMk cId="3973770788" sldId="259"/>
            <ac:spMk id="80" creationId="{39E7DD7D-AC95-44FA-A653-1AB556422007}"/>
          </ac:spMkLst>
        </pc:spChg>
        <pc:spChg chg="add del">
          <ac:chgData name="東村邦彦 / TOUMURA，KUNIHIKO" userId="aa80352f-8581-4c8d-8917-6e2824d17308" providerId="ADAL" clId="{7FB9A5F9-4BCC-4036-9830-46B5734B19F2}" dt="2019-05-06T06:10:41.303" v="30"/>
          <ac:spMkLst>
            <pc:docMk/>
            <pc:sldMk cId="3973770788" sldId="259"/>
            <ac:spMk id="81" creationId="{CFAA018C-254F-42FA-BA59-078F58C52CA4}"/>
          </ac:spMkLst>
        </pc:spChg>
        <pc:spChg chg="add mod">
          <ac:chgData name="東村邦彦 / TOUMURA，KUNIHIKO" userId="aa80352f-8581-4c8d-8917-6e2824d17308" providerId="ADAL" clId="{7FB9A5F9-4BCC-4036-9830-46B5734B19F2}" dt="2019-05-06T06:16:30.489" v="56" actId="255"/>
          <ac:spMkLst>
            <pc:docMk/>
            <pc:sldMk cId="3973770788" sldId="259"/>
            <ac:spMk id="98" creationId="{702A98BA-25E2-4CE1-BADF-F25CF966995B}"/>
          </ac:spMkLst>
        </pc:spChg>
        <pc:spChg chg="add mod">
          <ac:chgData name="東村邦彦 / TOUMURA，KUNIHIKO" userId="aa80352f-8581-4c8d-8917-6e2824d17308" providerId="ADAL" clId="{7FB9A5F9-4BCC-4036-9830-46B5734B19F2}" dt="2019-05-06T06:16:30.489" v="56" actId="255"/>
          <ac:spMkLst>
            <pc:docMk/>
            <pc:sldMk cId="3973770788" sldId="259"/>
            <ac:spMk id="99" creationId="{FB5AC3E5-8B23-43F6-8D5D-C2D62B35147C}"/>
          </ac:spMkLst>
        </pc:spChg>
        <pc:spChg chg="add mod">
          <ac:chgData name="東村邦彦 / TOUMURA，KUNIHIKO" userId="aa80352f-8581-4c8d-8917-6e2824d17308" providerId="ADAL" clId="{7FB9A5F9-4BCC-4036-9830-46B5734B19F2}" dt="2019-05-06T06:16:30.489" v="56" actId="255"/>
          <ac:spMkLst>
            <pc:docMk/>
            <pc:sldMk cId="3973770788" sldId="259"/>
            <ac:spMk id="102" creationId="{166B701D-249D-4898-9CBE-738C3CC0B4FE}"/>
          </ac:spMkLst>
        </pc:spChg>
        <pc:spChg chg="add mod">
          <ac:chgData name="東村邦彦 / TOUMURA，KUNIHIKO" userId="aa80352f-8581-4c8d-8917-6e2824d17308" providerId="ADAL" clId="{7FB9A5F9-4BCC-4036-9830-46B5734B19F2}" dt="2019-05-06T06:16:30.489" v="56" actId="255"/>
          <ac:spMkLst>
            <pc:docMk/>
            <pc:sldMk cId="3973770788" sldId="259"/>
            <ac:spMk id="103" creationId="{AF78E191-E839-47DE-8AE6-2E215FAC970F}"/>
          </ac:spMkLst>
        </pc:spChg>
        <pc:spChg chg="add mod">
          <ac:chgData name="東村邦彦 / TOUMURA，KUNIHIKO" userId="aa80352f-8581-4c8d-8917-6e2824d17308" providerId="ADAL" clId="{7FB9A5F9-4BCC-4036-9830-46B5734B19F2}" dt="2019-05-06T06:16:30.489" v="56" actId="255"/>
          <ac:spMkLst>
            <pc:docMk/>
            <pc:sldMk cId="3973770788" sldId="259"/>
            <ac:spMk id="104" creationId="{2173992E-23A5-46CD-BAF5-8BDD37366519}"/>
          </ac:spMkLst>
        </pc:spChg>
        <pc:spChg chg="add mod">
          <ac:chgData name="東村邦彦 / TOUMURA，KUNIHIKO" userId="aa80352f-8581-4c8d-8917-6e2824d17308" providerId="ADAL" clId="{7FB9A5F9-4BCC-4036-9830-46B5734B19F2}" dt="2019-05-06T06:16:30.489" v="56" actId="255"/>
          <ac:spMkLst>
            <pc:docMk/>
            <pc:sldMk cId="3973770788" sldId="259"/>
            <ac:spMk id="105" creationId="{E7EF860C-F9E6-4B4A-8D0C-7C893B345B3B}"/>
          </ac:spMkLst>
        </pc:spChg>
        <pc:spChg chg="add mod">
          <ac:chgData name="東村邦彦 / TOUMURA，KUNIHIKO" userId="aa80352f-8581-4c8d-8917-6e2824d17308" providerId="ADAL" clId="{7FB9A5F9-4BCC-4036-9830-46B5734B19F2}" dt="2019-05-06T06:17:26.995" v="58" actId="14861"/>
          <ac:spMkLst>
            <pc:docMk/>
            <pc:sldMk cId="3973770788" sldId="259"/>
            <ac:spMk id="106" creationId="{0C9A7A5C-FA35-4BF2-9BD3-5B415BA3FD52}"/>
          </ac:spMkLst>
        </pc:spChg>
        <pc:spChg chg="add mod">
          <ac:chgData name="東村邦彦 / TOUMURA，KUNIHIKO" userId="aa80352f-8581-4c8d-8917-6e2824d17308" providerId="ADAL" clId="{7FB9A5F9-4BCC-4036-9830-46B5734B19F2}" dt="2019-05-06T06:17:26.995" v="58" actId="14861"/>
          <ac:spMkLst>
            <pc:docMk/>
            <pc:sldMk cId="3973770788" sldId="259"/>
            <ac:spMk id="107" creationId="{6CAD6112-23A5-4E8B-98BE-BAABC2756AFB}"/>
          </ac:spMkLst>
        </pc:spChg>
        <pc:spChg chg="mod">
          <ac:chgData name="東村邦彦 / TOUMURA，KUNIHIKO" userId="aa80352f-8581-4c8d-8917-6e2824d17308" providerId="ADAL" clId="{7FB9A5F9-4BCC-4036-9830-46B5734B19F2}" dt="2019-05-06T06:16:30.489" v="56" actId="255"/>
          <ac:spMkLst>
            <pc:docMk/>
            <pc:sldMk cId="3973770788" sldId="259"/>
            <ac:spMk id="109" creationId="{7DD9CCD0-DB89-4136-8F98-F16C1F0940B9}"/>
          </ac:spMkLst>
        </pc:spChg>
        <pc:spChg chg="mod">
          <ac:chgData name="東村邦彦 / TOUMURA，KUNIHIKO" userId="aa80352f-8581-4c8d-8917-6e2824d17308" providerId="ADAL" clId="{7FB9A5F9-4BCC-4036-9830-46B5734B19F2}" dt="2019-05-06T06:16:30.489" v="56" actId="255"/>
          <ac:spMkLst>
            <pc:docMk/>
            <pc:sldMk cId="3973770788" sldId="259"/>
            <ac:spMk id="111" creationId="{75DEB00E-D485-4060-8311-7C7F3ADC0149}"/>
          </ac:spMkLst>
        </pc:spChg>
        <pc:spChg chg="mod">
          <ac:chgData name="東村邦彦 / TOUMURA，KUNIHIKO" userId="aa80352f-8581-4c8d-8917-6e2824d17308" providerId="ADAL" clId="{7FB9A5F9-4BCC-4036-9830-46B5734B19F2}" dt="2019-05-06T06:16:30.489" v="56" actId="255"/>
          <ac:spMkLst>
            <pc:docMk/>
            <pc:sldMk cId="3973770788" sldId="259"/>
            <ac:spMk id="112" creationId="{8EB95BEA-D64E-4E49-BB00-707057F3773B}"/>
          </ac:spMkLst>
        </pc:spChg>
        <pc:spChg chg="mod">
          <ac:chgData name="東村邦彦 / TOUMURA，KUNIHIKO" userId="aa80352f-8581-4c8d-8917-6e2824d17308" providerId="ADAL" clId="{7FB9A5F9-4BCC-4036-9830-46B5734B19F2}" dt="2019-05-06T06:16:30.489" v="56" actId="255"/>
          <ac:spMkLst>
            <pc:docMk/>
            <pc:sldMk cId="3973770788" sldId="259"/>
            <ac:spMk id="113" creationId="{C14B61B0-6973-4A7E-A47C-65FE6F65EF65}"/>
          </ac:spMkLst>
        </pc:spChg>
        <pc:spChg chg="mod">
          <ac:chgData name="東村邦彦 / TOUMURA，KUNIHIKO" userId="aa80352f-8581-4c8d-8917-6e2824d17308" providerId="ADAL" clId="{7FB9A5F9-4BCC-4036-9830-46B5734B19F2}" dt="2019-05-06T06:16:30.489" v="56" actId="255"/>
          <ac:spMkLst>
            <pc:docMk/>
            <pc:sldMk cId="3973770788" sldId="259"/>
            <ac:spMk id="114" creationId="{9CEF1DFD-114D-4154-86E4-99F8ED8A6CFC}"/>
          </ac:spMkLst>
        </pc:spChg>
        <pc:spChg chg="mod">
          <ac:chgData name="東村邦彦 / TOUMURA，KUNIHIKO" userId="aa80352f-8581-4c8d-8917-6e2824d17308" providerId="ADAL" clId="{7FB9A5F9-4BCC-4036-9830-46B5734B19F2}" dt="2019-05-06T06:16:30.489" v="56" actId="255"/>
          <ac:spMkLst>
            <pc:docMk/>
            <pc:sldMk cId="3973770788" sldId="259"/>
            <ac:spMk id="115" creationId="{AF00686A-CADD-4E03-BBD7-A1BB38BAD61D}"/>
          </ac:spMkLst>
        </pc:spChg>
        <pc:spChg chg="add mod">
          <ac:chgData name="東村邦彦 / TOUMURA，KUNIHIKO" userId="aa80352f-8581-4c8d-8917-6e2824d17308" providerId="ADAL" clId="{7FB9A5F9-4BCC-4036-9830-46B5734B19F2}" dt="2019-05-06T06:17:26.995" v="58" actId="14861"/>
          <ac:spMkLst>
            <pc:docMk/>
            <pc:sldMk cId="3973770788" sldId="259"/>
            <ac:spMk id="116" creationId="{15D9BDA3-CEC0-448E-8394-CBA0EE927248}"/>
          </ac:spMkLst>
        </pc:spChg>
        <pc:spChg chg="add mod">
          <ac:chgData name="東村邦彦 / TOUMURA，KUNIHIKO" userId="aa80352f-8581-4c8d-8917-6e2824d17308" providerId="ADAL" clId="{7FB9A5F9-4BCC-4036-9830-46B5734B19F2}" dt="2019-05-06T06:17:26.995" v="58" actId="14861"/>
          <ac:spMkLst>
            <pc:docMk/>
            <pc:sldMk cId="3973770788" sldId="259"/>
            <ac:spMk id="118" creationId="{448A8160-F741-4BDA-9F15-F9697C2308F9}"/>
          </ac:spMkLst>
        </pc:spChg>
        <pc:spChg chg="add mod">
          <ac:chgData name="東村邦彦 / TOUMURA，KUNIHIKO" userId="aa80352f-8581-4c8d-8917-6e2824d17308" providerId="ADAL" clId="{7FB9A5F9-4BCC-4036-9830-46B5734B19F2}" dt="2019-05-06T06:16:30.489" v="56" actId="255"/>
          <ac:spMkLst>
            <pc:docMk/>
            <pc:sldMk cId="3973770788" sldId="259"/>
            <ac:spMk id="119" creationId="{26642DD9-C564-4669-A68F-897A9CE233F4}"/>
          </ac:spMkLst>
        </pc:spChg>
        <pc:spChg chg="mod">
          <ac:chgData name="東村邦彦 / TOUMURA，KUNIHIKO" userId="aa80352f-8581-4c8d-8917-6e2824d17308" providerId="ADAL" clId="{7FB9A5F9-4BCC-4036-9830-46B5734B19F2}" dt="2019-05-06T06:16:30.489" v="56" actId="255"/>
          <ac:spMkLst>
            <pc:docMk/>
            <pc:sldMk cId="3973770788" sldId="259"/>
            <ac:spMk id="121" creationId="{35FC2A94-4CD7-452B-BC72-51F6A6B59FB3}"/>
          </ac:spMkLst>
        </pc:spChg>
        <pc:spChg chg="mod">
          <ac:chgData name="東村邦彦 / TOUMURA，KUNIHIKO" userId="aa80352f-8581-4c8d-8917-6e2824d17308" providerId="ADAL" clId="{7FB9A5F9-4BCC-4036-9830-46B5734B19F2}" dt="2019-05-06T06:16:30.489" v="56" actId="255"/>
          <ac:spMkLst>
            <pc:docMk/>
            <pc:sldMk cId="3973770788" sldId="259"/>
            <ac:spMk id="123" creationId="{832B364D-E250-4FA1-83CA-4EEBF4455544}"/>
          </ac:spMkLst>
        </pc:spChg>
        <pc:spChg chg="mod">
          <ac:chgData name="東村邦彦 / TOUMURA，KUNIHIKO" userId="aa80352f-8581-4c8d-8917-6e2824d17308" providerId="ADAL" clId="{7FB9A5F9-4BCC-4036-9830-46B5734B19F2}" dt="2019-05-06T06:16:30.489" v="56" actId="255"/>
          <ac:spMkLst>
            <pc:docMk/>
            <pc:sldMk cId="3973770788" sldId="259"/>
            <ac:spMk id="124" creationId="{BDC3DB67-B269-4A74-935A-3FD8EA064FED}"/>
          </ac:spMkLst>
        </pc:spChg>
        <pc:spChg chg="mod">
          <ac:chgData name="東村邦彦 / TOUMURA，KUNIHIKO" userId="aa80352f-8581-4c8d-8917-6e2824d17308" providerId="ADAL" clId="{7FB9A5F9-4BCC-4036-9830-46B5734B19F2}" dt="2019-05-06T06:16:30.489" v="56" actId="255"/>
          <ac:spMkLst>
            <pc:docMk/>
            <pc:sldMk cId="3973770788" sldId="259"/>
            <ac:spMk id="125" creationId="{2010C1EA-2150-4064-9B98-8D3549E71F88}"/>
          </ac:spMkLst>
        </pc:spChg>
        <pc:spChg chg="mod">
          <ac:chgData name="東村邦彦 / TOUMURA，KUNIHIKO" userId="aa80352f-8581-4c8d-8917-6e2824d17308" providerId="ADAL" clId="{7FB9A5F9-4BCC-4036-9830-46B5734B19F2}" dt="2019-05-06T06:16:30.489" v="56" actId="255"/>
          <ac:spMkLst>
            <pc:docMk/>
            <pc:sldMk cId="3973770788" sldId="259"/>
            <ac:spMk id="126" creationId="{1B4F9E00-A356-4ECE-B188-EBFEAED46146}"/>
          </ac:spMkLst>
        </pc:spChg>
        <pc:spChg chg="mod">
          <ac:chgData name="東村邦彦 / TOUMURA，KUNIHIKO" userId="aa80352f-8581-4c8d-8917-6e2824d17308" providerId="ADAL" clId="{7FB9A5F9-4BCC-4036-9830-46B5734B19F2}" dt="2019-05-06T06:16:30.489" v="56" actId="255"/>
          <ac:spMkLst>
            <pc:docMk/>
            <pc:sldMk cId="3973770788" sldId="259"/>
            <ac:spMk id="127" creationId="{D51243F1-F57F-4ABD-A715-73E85A3E3F04}"/>
          </ac:spMkLst>
        </pc:spChg>
        <pc:spChg chg="mod">
          <ac:chgData name="東村邦彦 / TOUMURA，KUNIHIKO" userId="aa80352f-8581-4c8d-8917-6e2824d17308" providerId="ADAL" clId="{7FB9A5F9-4BCC-4036-9830-46B5734B19F2}" dt="2019-05-06T06:16:30.489" v="56" actId="255"/>
          <ac:spMkLst>
            <pc:docMk/>
            <pc:sldMk cId="3973770788" sldId="259"/>
            <ac:spMk id="129" creationId="{8D2AAD58-7D30-4CBF-8D65-B1B81EC36F64}"/>
          </ac:spMkLst>
        </pc:spChg>
        <pc:spChg chg="mod">
          <ac:chgData name="東村邦彦 / TOUMURA，KUNIHIKO" userId="aa80352f-8581-4c8d-8917-6e2824d17308" providerId="ADAL" clId="{7FB9A5F9-4BCC-4036-9830-46B5734B19F2}" dt="2019-05-06T06:16:30.489" v="56" actId="255"/>
          <ac:spMkLst>
            <pc:docMk/>
            <pc:sldMk cId="3973770788" sldId="259"/>
            <ac:spMk id="131" creationId="{3532E63D-3D6A-41E2-9C7B-F12471EE8525}"/>
          </ac:spMkLst>
        </pc:spChg>
        <pc:spChg chg="mod">
          <ac:chgData name="東村邦彦 / TOUMURA，KUNIHIKO" userId="aa80352f-8581-4c8d-8917-6e2824d17308" providerId="ADAL" clId="{7FB9A5F9-4BCC-4036-9830-46B5734B19F2}" dt="2019-05-06T06:16:30.489" v="56" actId="255"/>
          <ac:spMkLst>
            <pc:docMk/>
            <pc:sldMk cId="3973770788" sldId="259"/>
            <ac:spMk id="132" creationId="{48BBE548-2334-4FC0-844E-78975335FC6F}"/>
          </ac:spMkLst>
        </pc:spChg>
        <pc:spChg chg="mod">
          <ac:chgData name="東村邦彦 / TOUMURA，KUNIHIKO" userId="aa80352f-8581-4c8d-8917-6e2824d17308" providerId="ADAL" clId="{7FB9A5F9-4BCC-4036-9830-46B5734B19F2}" dt="2019-05-06T06:16:30.489" v="56" actId="255"/>
          <ac:spMkLst>
            <pc:docMk/>
            <pc:sldMk cId="3973770788" sldId="259"/>
            <ac:spMk id="133" creationId="{80E42F55-62C9-4027-9789-8F39406E5EF4}"/>
          </ac:spMkLst>
        </pc:spChg>
        <pc:spChg chg="mod">
          <ac:chgData name="東村邦彦 / TOUMURA，KUNIHIKO" userId="aa80352f-8581-4c8d-8917-6e2824d17308" providerId="ADAL" clId="{7FB9A5F9-4BCC-4036-9830-46B5734B19F2}" dt="2019-05-06T06:16:30.489" v="56" actId="255"/>
          <ac:spMkLst>
            <pc:docMk/>
            <pc:sldMk cId="3973770788" sldId="259"/>
            <ac:spMk id="134" creationId="{8C099FAC-74F1-4211-82EC-A89AAFE47085}"/>
          </ac:spMkLst>
        </pc:spChg>
        <pc:spChg chg="mod">
          <ac:chgData name="東村邦彦 / TOUMURA，KUNIHIKO" userId="aa80352f-8581-4c8d-8917-6e2824d17308" providerId="ADAL" clId="{7FB9A5F9-4BCC-4036-9830-46B5734B19F2}" dt="2019-05-06T06:16:30.489" v="56" actId="255"/>
          <ac:spMkLst>
            <pc:docMk/>
            <pc:sldMk cId="3973770788" sldId="259"/>
            <ac:spMk id="135" creationId="{9AF36D4C-E144-4E60-9AA0-4C9382AE843D}"/>
          </ac:spMkLst>
        </pc:spChg>
        <pc:grpChg chg="add mod">
          <ac:chgData name="東村邦彦 / TOUMURA，KUNIHIKO" userId="aa80352f-8581-4c8d-8917-6e2824d17308" providerId="ADAL" clId="{7FB9A5F9-4BCC-4036-9830-46B5734B19F2}" dt="2019-05-06T06:11:05.818" v="35" actId="12788"/>
          <ac:grpSpMkLst>
            <pc:docMk/>
            <pc:sldMk cId="3973770788" sldId="259"/>
            <ac:grpSpMk id="2" creationId="{3B2562FD-18B3-4994-BB1E-3CC00B5C723A}"/>
          </ac:grpSpMkLst>
        </pc:grpChg>
        <pc:grpChg chg="del">
          <ac:chgData name="東村邦彦 / TOUMURA，KUNIHIKO" userId="aa80352f-8581-4c8d-8917-6e2824d17308" providerId="ADAL" clId="{7FB9A5F9-4BCC-4036-9830-46B5734B19F2}" dt="2019-05-06T06:10:32.385" v="26" actId="478"/>
          <ac:grpSpMkLst>
            <pc:docMk/>
            <pc:sldMk cId="3973770788" sldId="259"/>
            <ac:grpSpMk id="58" creationId="{8409BA8A-037E-4A7D-B1D1-F040C893EFD2}"/>
          </ac:grpSpMkLst>
        </pc:grpChg>
        <pc:grpChg chg="add del">
          <ac:chgData name="東村邦彦 / TOUMURA，KUNIHIKO" userId="aa80352f-8581-4c8d-8917-6e2824d17308" providerId="ADAL" clId="{7FB9A5F9-4BCC-4036-9830-46B5734B19F2}" dt="2019-05-06T06:10:41.303" v="30"/>
          <ac:grpSpMkLst>
            <pc:docMk/>
            <pc:sldMk cId="3973770788" sldId="259"/>
            <ac:grpSpMk id="70" creationId="{E0600D81-C01C-445F-89FB-0BDB55FA2EE5}"/>
          </ac:grpSpMkLst>
        </pc:grpChg>
        <pc:grpChg chg="add del">
          <ac:chgData name="東村邦彦 / TOUMURA，KUNIHIKO" userId="aa80352f-8581-4c8d-8917-6e2824d17308" providerId="ADAL" clId="{7FB9A5F9-4BCC-4036-9830-46B5734B19F2}" dt="2019-05-06T06:10:41.303" v="30"/>
          <ac:grpSpMkLst>
            <pc:docMk/>
            <pc:sldMk cId="3973770788" sldId="259"/>
            <ac:grpSpMk id="82" creationId="{F32ACF8C-8E77-4B9D-BCFC-8258C306B12F}"/>
          </ac:grpSpMkLst>
        </pc:grpChg>
        <pc:grpChg chg="add del">
          <ac:chgData name="東村邦彦 / TOUMURA，KUNIHIKO" userId="aa80352f-8581-4c8d-8917-6e2824d17308" providerId="ADAL" clId="{7FB9A5F9-4BCC-4036-9830-46B5734B19F2}" dt="2019-05-06T06:10:41.303" v="30"/>
          <ac:grpSpMkLst>
            <pc:docMk/>
            <pc:sldMk cId="3973770788" sldId="259"/>
            <ac:grpSpMk id="90" creationId="{3EBC9ADE-94D4-49BA-9703-041116FC8427}"/>
          </ac:grpSpMkLst>
        </pc:grpChg>
        <pc:grpChg chg="add mod">
          <ac:chgData name="東村邦彦 / TOUMURA，KUNIHIKO" userId="aa80352f-8581-4c8d-8917-6e2824d17308" providerId="ADAL" clId="{7FB9A5F9-4BCC-4036-9830-46B5734B19F2}" dt="2019-05-06T06:10:58.113" v="34" actId="12789"/>
          <ac:grpSpMkLst>
            <pc:docMk/>
            <pc:sldMk cId="3973770788" sldId="259"/>
            <ac:grpSpMk id="108" creationId="{1769F259-316F-4F07-A9E0-5763884715AE}"/>
          </ac:grpSpMkLst>
        </pc:grpChg>
        <pc:grpChg chg="mod">
          <ac:chgData name="東村邦彦 / TOUMURA，KUNIHIKO" userId="aa80352f-8581-4c8d-8917-6e2824d17308" providerId="ADAL" clId="{7FB9A5F9-4BCC-4036-9830-46B5734B19F2}" dt="2019-05-06T06:10:58.113" v="34" actId="12789"/>
          <ac:grpSpMkLst>
            <pc:docMk/>
            <pc:sldMk cId="3973770788" sldId="259"/>
            <ac:grpSpMk id="110" creationId="{732C17B3-B0AC-4508-929F-2F78F6893526}"/>
          </ac:grpSpMkLst>
        </pc:grpChg>
        <pc:grpChg chg="add mod">
          <ac:chgData name="東村邦彦 / TOUMURA，KUNIHIKO" userId="aa80352f-8581-4c8d-8917-6e2824d17308" providerId="ADAL" clId="{7FB9A5F9-4BCC-4036-9830-46B5734B19F2}" dt="2019-05-06T06:10:58.113" v="34" actId="12789"/>
          <ac:grpSpMkLst>
            <pc:docMk/>
            <pc:sldMk cId="3973770788" sldId="259"/>
            <ac:grpSpMk id="120" creationId="{20025594-BD14-4B4D-B8C7-6D5DF3AF08AA}"/>
          </ac:grpSpMkLst>
        </pc:grpChg>
        <pc:grpChg chg="mod">
          <ac:chgData name="東村邦彦 / TOUMURA，KUNIHIKO" userId="aa80352f-8581-4c8d-8917-6e2824d17308" providerId="ADAL" clId="{7FB9A5F9-4BCC-4036-9830-46B5734B19F2}" dt="2019-05-06T06:10:58.113" v="34" actId="12789"/>
          <ac:grpSpMkLst>
            <pc:docMk/>
            <pc:sldMk cId="3973770788" sldId="259"/>
            <ac:grpSpMk id="122" creationId="{8F16A41D-7C41-4BE3-94D9-D696EBD900B3}"/>
          </ac:grpSpMkLst>
        </pc:grpChg>
        <pc:grpChg chg="add mod">
          <ac:chgData name="東村邦彦 / TOUMURA，KUNIHIKO" userId="aa80352f-8581-4c8d-8917-6e2824d17308" providerId="ADAL" clId="{7FB9A5F9-4BCC-4036-9830-46B5734B19F2}" dt="2019-05-06T06:10:58.113" v="34" actId="12789"/>
          <ac:grpSpMkLst>
            <pc:docMk/>
            <pc:sldMk cId="3973770788" sldId="259"/>
            <ac:grpSpMk id="128" creationId="{A82AE7DE-A4CE-421E-936B-76B8C59600B7}"/>
          </ac:grpSpMkLst>
        </pc:grpChg>
        <pc:grpChg chg="mod">
          <ac:chgData name="東村邦彦 / TOUMURA，KUNIHIKO" userId="aa80352f-8581-4c8d-8917-6e2824d17308" providerId="ADAL" clId="{7FB9A5F9-4BCC-4036-9830-46B5734B19F2}" dt="2019-05-06T06:10:58.113" v="34" actId="12789"/>
          <ac:grpSpMkLst>
            <pc:docMk/>
            <pc:sldMk cId="3973770788" sldId="259"/>
            <ac:grpSpMk id="130" creationId="{7D38DD1E-D730-468C-AE81-F1DEDF9E6551}"/>
          </ac:grpSpMkLst>
        </pc:grpChg>
        <pc:cxnChg chg="add del">
          <ac:chgData name="東村邦彦 / TOUMURA，KUNIHIKO" userId="aa80352f-8581-4c8d-8917-6e2824d17308" providerId="ADAL" clId="{7FB9A5F9-4BCC-4036-9830-46B5734B19F2}" dt="2019-05-06T06:10:41.303" v="30"/>
          <ac:cxnSpMkLst>
            <pc:docMk/>
            <pc:sldMk cId="3973770788" sldId="259"/>
            <ac:cxnSpMk id="62" creationId="{F141B5ED-AD50-4962-8D92-4530659E949A}"/>
          </ac:cxnSpMkLst>
        </pc:cxnChg>
        <pc:cxnChg chg="add del">
          <ac:chgData name="東村邦彦 / TOUMURA，KUNIHIKO" userId="aa80352f-8581-4c8d-8917-6e2824d17308" providerId="ADAL" clId="{7FB9A5F9-4BCC-4036-9830-46B5734B19F2}" dt="2019-05-06T06:10:41.303" v="30"/>
          <ac:cxnSpMkLst>
            <pc:docMk/>
            <pc:sldMk cId="3973770788" sldId="259"/>
            <ac:cxnSpMk id="63" creationId="{39CB1706-F815-444B-86AE-5AD7460E74F3}"/>
          </ac:cxnSpMkLst>
        </pc:cxnChg>
        <pc:cxnChg chg="add del">
          <ac:chgData name="東村邦彦 / TOUMURA，KUNIHIKO" userId="aa80352f-8581-4c8d-8917-6e2824d17308" providerId="ADAL" clId="{7FB9A5F9-4BCC-4036-9830-46B5734B19F2}" dt="2019-05-06T06:10:41.303" v="30"/>
          <ac:cxnSpMkLst>
            <pc:docMk/>
            <pc:sldMk cId="3973770788" sldId="259"/>
            <ac:cxnSpMk id="79" creationId="{0A85C491-8F6E-4219-B05C-3DE2EF1012AD}"/>
          </ac:cxnSpMkLst>
        </pc:cxnChg>
        <pc:cxnChg chg="add mod">
          <ac:chgData name="東村邦彦 / TOUMURA，KUNIHIKO" userId="aa80352f-8581-4c8d-8917-6e2824d17308" providerId="ADAL" clId="{7FB9A5F9-4BCC-4036-9830-46B5734B19F2}" dt="2019-05-06T06:10:48.270" v="32" actId="164"/>
          <ac:cxnSpMkLst>
            <pc:docMk/>
            <pc:sldMk cId="3973770788" sldId="259"/>
            <ac:cxnSpMk id="100" creationId="{A0FF3AE3-A0FE-4EA3-A192-67ABBFAA05E2}"/>
          </ac:cxnSpMkLst>
        </pc:cxnChg>
        <pc:cxnChg chg="add mod">
          <ac:chgData name="東村邦彦 / TOUMURA，KUNIHIKO" userId="aa80352f-8581-4c8d-8917-6e2824d17308" providerId="ADAL" clId="{7FB9A5F9-4BCC-4036-9830-46B5734B19F2}" dt="2019-05-06T06:10:48.270" v="32" actId="164"/>
          <ac:cxnSpMkLst>
            <pc:docMk/>
            <pc:sldMk cId="3973770788" sldId="259"/>
            <ac:cxnSpMk id="101" creationId="{600065F5-A89F-42F6-90FA-D2550004B144}"/>
          </ac:cxnSpMkLst>
        </pc:cxnChg>
        <pc:cxnChg chg="add mod">
          <ac:chgData name="東村邦彦 / TOUMURA，KUNIHIKO" userId="aa80352f-8581-4c8d-8917-6e2824d17308" providerId="ADAL" clId="{7FB9A5F9-4BCC-4036-9830-46B5734B19F2}" dt="2019-05-06T06:10:48.270" v="32" actId="164"/>
          <ac:cxnSpMkLst>
            <pc:docMk/>
            <pc:sldMk cId="3973770788" sldId="259"/>
            <ac:cxnSpMk id="117" creationId="{30209730-C23A-4F80-B383-1C8BFB5D63D7}"/>
          </ac:cxnSpMkLst>
        </pc:cxnChg>
      </pc:sldChg>
      <pc:sldChg chg="addSp delSp modSp modNotesTx">
        <pc:chgData name="東村邦彦 / TOUMURA，KUNIHIKO" userId="aa80352f-8581-4c8d-8917-6e2824d17308" providerId="ADAL" clId="{7FB9A5F9-4BCC-4036-9830-46B5734B19F2}" dt="2019-05-06T06:51:01.349" v="430" actId="2085"/>
        <pc:sldMkLst>
          <pc:docMk/>
          <pc:sldMk cId="4176539835" sldId="260"/>
        </pc:sldMkLst>
        <pc:spChg chg="add mod topLvl">
          <ac:chgData name="東村邦彦 / TOUMURA，KUNIHIKO" userId="aa80352f-8581-4c8d-8917-6e2824d17308" providerId="ADAL" clId="{7FB9A5F9-4BCC-4036-9830-46B5734B19F2}" dt="2019-05-06T06:21:58.058" v="78" actId="165"/>
          <ac:spMkLst>
            <pc:docMk/>
            <pc:sldMk cId="4176539835" sldId="260"/>
            <ac:spMk id="118" creationId="{277F30D0-A86B-4FBF-9D39-27DAC2508059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21:58.058" v="78" actId="165"/>
          <ac:spMkLst>
            <pc:docMk/>
            <pc:sldMk cId="4176539835" sldId="260"/>
            <ac:spMk id="119" creationId="{9E20DD4E-5D87-4D67-ABCB-83AE35BE0FB2}"/>
          </ac:spMkLst>
        </pc:spChg>
        <pc:spChg chg="del">
          <ac:chgData name="東村邦彦 / TOUMURA，KUNIHIKO" userId="aa80352f-8581-4c8d-8917-6e2824d17308" providerId="ADAL" clId="{7FB9A5F9-4BCC-4036-9830-46B5734B19F2}" dt="2019-05-06T06:18:26.492" v="59" actId="478"/>
          <ac:spMkLst>
            <pc:docMk/>
            <pc:sldMk cId="4176539835" sldId="260"/>
            <ac:spMk id="120" creationId="{609DE2E9-27EE-46DF-84D4-6F0CA78A17F7}"/>
          </ac:spMkLst>
        </pc:spChg>
        <pc:spChg chg="del">
          <ac:chgData name="東村邦彦 / TOUMURA，KUNIHIKO" userId="aa80352f-8581-4c8d-8917-6e2824d17308" providerId="ADAL" clId="{7FB9A5F9-4BCC-4036-9830-46B5734B19F2}" dt="2019-05-06T06:18:26.492" v="59" actId="478"/>
          <ac:spMkLst>
            <pc:docMk/>
            <pc:sldMk cId="4176539835" sldId="260"/>
            <ac:spMk id="121" creationId="{A001D437-D0FA-483F-ABDF-4BBB175E09AE}"/>
          </ac:spMkLst>
        </pc:spChg>
        <pc:spChg chg="del">
          <ac:chgData name="東村邦彦 / TOUMURA，KUNIHIKO" userId="aa80352f-8581-4c8d-8917-6e2824d17308" providerId="ADAL" clId="{7FB9A5F9-4BCC-4036-9830-46B5734B19F2}" dt="2019-05-06T06:18:26.492" v="59" actId="478"/>
          <ac:spMkLst>
            <pc:docMk/>
            <pc:sldMk cId="4176539835" sldId="260"/>
            <ac:spMk id="122" creationId="{FBBDE6BD-978F-4B21-BD12-2B686CED61B3}"/>
          </ac:spMkLst>
        </pc:spChg>
        <pc:spChg chg="del">
          <ac:chgData name="東村邦彦 / TOUMURA，KUNIHIKO" userId="aa80352f-8581-4c8d-8917-6e2824d17308" providerId="ADAL" clId="{7FB9A5F9-4BCC-4036-9830-46B5734B19F2}" dt="2019-05-06T06:18:26.492" v="59" actId="478"/>
          <ac:spMkLst>
            <pc:docMk/>
            <pc:sldMk cId="4176539835" sldId="260"/>
            <ac:spMk id="124" creationId="{6EDBE27D-270A-4B02-889B-7240D0916D90}"/>
          </ac:spMkLst>
        </pc:spChg>
        <pc:spChg chg="del">
          <ac:chgData name="東村邦彦 / TOUMURA，KUNIHIKO" userId="aa80352f-8581-4c8d-8917-6e2824d17308" providerId="ADAL" clId="{7FB9A5F9-4BCC-4036-9830-46B5734B19F2}" dt="2019-05-06T06:18:26.492" v="59" actId="478"/>
          <ac:spMkLst>
            <pc:docMk/>
            <pc:sldMk cId="4176539835" sldId="260"/>
            <ac:spMk id="125" creationId="{FBB3141B-CA62-4C93-BF59-BC2E05C9423E}"/>
          </ac:spMkLst>
        </pc:spChg>
        <pc:spChg chg="del">
          <ac:chgData name="東村邦彦 / TOUMURA，KUNIHIKO" userId="aa80352f-8581-4c8d-8917-6e2824d17308" providerId="ADAL" clId="{7FB9A5F9-4BCC-4036-9830-46B5734B19F2}" dt="2019-05-06T06:18:26.492" v="59" actId="478"/>
          <ac:spMkLst>
            <pc:docMk/>
            <pc:sldMk cId="4176539835" sldId="260"/>
            <ac:spMk id="126" creationId="{7E86E3DA-72A1-4861-ABB7-09B52305067B}"/>
          </ac:spMkLst>
        </pc:spChg>
        <pc:spChg chg="del">
          <ac:chgData name="東村邦彦 / TOUMURA，KUNIHIKO" userId="aa80352f-8581-4c8d-8917-6e2824d17308" providerId="ADAL" clId="{7FB9A5F9-4BCC-4036-9830-46B5734B19F2}" dt="2019-05-06T06:18:26.492" v="59" actId="478"/>
          <ac:spMkLst>
            <pc:docMk/>
            <pc:sldMk cId="4176539835" sldId="260"/>
            <ac:spMk id="127" creationId="{8FE5F968-E910-4B94-967A-D5D2AC2D912D}"/>
          </ac:spMkLst>
        </pc:spChg>
        <pc:spChg chg="del">
          <ac:chgData name="東村邦彦 / TOUMURA，KUNIHIKO" userId="aa80352f-8581-4c8d-8917-6e2824d17308" providerId="ADAL" clId="{7FB9A5F9-4BCC-4036-9830-46B5734B19F2}" dt="2019-05-06T06:18:26.492" v="59" actId="478"/>
          <ac:spMkLst>
            <pc:docMk/>
            <pc:sldMk cId="4176539835" sldId="260"/>
            <ac:spMk id="128" creationId="{74C85BD4-9C4F-4018-A852-D3103E72683B}"/>
          </ac:spMkLst>
        </pc:spChg>
        <pc:spChg chg="del">
          <ac:chgData name="東村邦彦 / TOUMURA，KUNIHIKO" userId="aa80352f-8581-4c8d-8917-6e2824d17308" providerId="ADAL" clId="{7FB9A5F9-4BCC-4036-9830-46B5734B19F2}" dt="2019-05-06T06:18:26.492" v="59" actId="478"/>
          <ac:spMkLst>
            <pc:docMk/>
            <pc:sldMk cId="4176539835" sldId="260"/>
            <ac:spMk id="133" creationId="{2FCCF348-4199-454B-90BA-87B2957532BC}"/>
          </ac:spMkLst>
        </pc:spChg>
        <pc:spChg chg="del">
          <ac:chgData name="東村邦彦 / TOUMURA，KUNIHIKO" userId="aa80352f-8581-4c8d-8917-6e2824d17308" providerId="ADAL" clId="{7FB9A5F9-4BCC-4036-9830-46B5734B19F2}" dt="2019-05-06T06:18:26.492" v="59" actId="478"/>
          <ac:spMkLst>
            <pc:docMk/>
            <pc:sldMk cId="4176539835" sldId="260"/>
            <ac:spMk id="134" creationId="{385AD755-0D18-4790-BAFA-8C89B92936CD}"/>
          </ac:spMkLst>
        </pc:spChg>
        <pc:spChg chg="del">
          <ac:chgData name="東村邦彦 / TOUMURA，KUNIHIKO" userId="aa80352f-8581-4c8d-8917-6e2824d17308" providerId="ADAL" clId="{7FB9A5F9-4BCC-4036-9830-46B5734B19F2}" dt="2019-05-06T06:18:26.492" v="59" actId="478"/>
          <ac:spMkLst>
            <pc:docMk/>
            <pc:sldMk cId="4176539835" sldId="260"/>
            <ac:spMk id="135" creationId="{51E36094-7289-4B1A-96DD-D91F5D970DBE}"/>
          </ac:spMkLst>
        </pc:spChg>
        <pc:spChg chg="del">
          <ac:chgData name="東村邦彦 / TOUMURA，KUNIHIKO" userId="aa80352f-8581-4c8d-8917-6e2824d17308" providerId="ADAL" clId="{7FB9A5F9-4BCC-4036-9830-46B5734B19F2}" dt="2019-05-06T06:18:26.492" v="59" actId="478"/>
          <ac:spMkLst>
            <pc:docMk/>
            <pc:sldMk cId="4176539835" sldId="260"/>
            <ac:spMk id="141" creationId="{F6671F42-74AC-4843-AD74-92CFCBC30EAD}"/>
          </ac:spMkLst>
        </pc:spChg>
        <pc:spChg chg="del">
          <ac:chgData name="東村邦彦 / TOUMURA，KUNIHIKO" userId="aa80352f-8581-4c8d-8917-6e2824d17308" providerId="ADAL" clId="{7FB9A5F9-4BCC-4036-9830-46B5734B19F2}" dt="2019-05-06T06:18:26.492" v="59" actId="478"/>
          <ac:spMkLst>
            <pc:docMk/>
            <pc:sldMk cId="4176539835" sldId="260"/>
            <ac:spMk id="142" creationId="{04468AF7-C329-49DE-AE3D-6E9EADBD89E8}"/>
          </ac:spMkLst>
        </pc:spChg>
        <pc:spChg chg="del">
          <ac:chgData name="東村邦彦 / TOUMURA，KUNIHIKO" userId="aa80352f-8581-4c8d-8917-6e2824d17308" providerId="ADAL" clId="{7FB9A5F9-4BCC-4036-9830-46B5734B19F2}" dt="2019-05-06T06:18:26.492" v="59" actId="478"/>
          <ac:spMkLst>
            <pc:docMk/>
            <pc:sldMk cId="4176539835" sldId="260"/>
            <ac:spMk id="143" creationId="{5B031344-B9C3-40C7-8876-330DE2297912}"/>
          </ac:spMkLst>
        </pc:spChg>
        <pc:spChg chg="del">
          <ac:chgData name="東村邦彦 / TOUMURA，KUNIHIKO" userId="aa80352f-8581-4c8d-8917-6e2824d17308" providerId="ADAL" clId="{7FB9A5F9-4BCC-4036-9830-46B5734B19F2}" dt="2019-05-06T06:18:26.492" v="59" actId="478"/>
          <ac:spMkLst>
            <pc:docMk/>
            <pc:sldMk cId="4176539835" sldId="260"/>
            <ac:spMk id="144" creationId="{577D87B1-ABBC-4464-A45B-18D7E9F55498}"/>
          </ac:spMkLst>
        </pc:spChg>
        <pc:spChg chg="del">
          <ac:chgData name="東村邦彦 / TOUMURA，KUNIHIKO" userId="aa80352f-8581-4c8d-8917-6e2824d17308" providerId="ADAL" clId="{7FB9A5F9-4BCC-4036-9830-46B5734B19F2}" dt="2019-05-06T06:18:26.492" v="59" actId="478"/>
          <ac:spMkLst>
            <pc:docMk/>
            <pc:sldMk cId="4176539835" sldId="260"/>
            <ac:spMk id="145" creationId="{9C4AD8AD-D123-4DEB-A9BB-6B73FB36E2A5}"/>
          </ac:spMkLst>
        </pc:spChg>
        <pc:spChg chg="del">
          <ac:chgData name="東村邦彦 / TOUMURA，KUNIHIKO" userId="aa80352f-8581-4c8d-8917-6e2824d17308" providerId="ADAL" clId="{7FB9A5F9-4BCC-4036-9830-46B5734B19F2}" dt="2019-05-06T06:18:26.492" v="59" actId="478"/>
          <ac:spMkLst>
            <pc:docMk/>
            <pc:sldMk cId="4176539835" sldId="260"/>
            <ac:spMk id="146" creationId="{A9497D34-679E-4818-A23A-4BB24AA9B997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23:35.068" v="84" actId="14861"/>
          <ac:spMkLst>
            <pc:docMk/>
            <pc:sldMk cId="4176539835" sldId="260"/>
            <ac:spMk id="236" creationId="{DAFB4E91-C33A-459E-8D58-53FB3A541D6F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21:58.058" v="78" actId="165"/>
          <ac:spMkLst>
            <pc:docMk/>
            <pc:sldMk cId="4176539835" sldId="260"/>
            <ac:spMk id="244" creationId="{83B24429-652B-4792-A500-C4E009B9D504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21:58.058" v="78" actId="165"/>
          <ac:spMkLst>
            <pc:docMk/>
            <pc:sldMk cId="4176539835" sldId="260"/>
            <ac:spMk id="245" creationId="{33DD7EEA-BD97-41FA-8F83-8231A5CC782B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21:58.058" v="78" actId="165"/>
          <ac:spMkLst>
            <pc:docMk/>
            <pc:sldMk cId="4176539835" sldId="260"/>
            <ac:spMk id="246" creationId="{421A5B1B-3C1B-4318-B6D9-31138E9C7A69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21:58.058" v="78" actId="165"/>
          <ac:spMkLst>
            <pc:docMk/>
            <pc:sldMk cId="4176539835" sldId="260"/>
            <ac:spMk id="247" creationId="{9AC71009-76AE-40B4-8F59-782BC4F5E85F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21:58.058" v="78" actId="165"/>
          <ac:spMkLst>
            <pc:docMk/>
            <pc:sldMk cId="4176539835" sldId="260"/>
            <ac:spMk id="248" creationId="{2E20D57B-F003-4876-9F8C-42C62A074AC3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21:58.058" v="78" actId="165"/>
          <ac:spMkLst>
            <pc:docMk/>
            <pc:sldMk cId="4176539835" sldId="260"/>
            <ac:spMk id="259" creationId="{801275B1-8234-4BF8-8831-288AB7C82074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21:58.058" v="78" actId="165"/>
          <ac:spMkLst>
            <pc:docMk/>
            <pc:sldMk cId="4176539835" sldId="260"/>
            <ac:spMk id="260" creationId="{F39044F1-9791-4239-8007-97F9D1CF457C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21:58.058" v="78" actId="165"/>
          <ac:spMkLst>
            <pc:docMk/>
            <pc:sldMk cId="4176539835" sldId="260"/>
            <ac:spMk id="283" creationId="{2D000A24-406C-43BC-A9C1-00D1AD3A8F98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21:58.058" v="78" actId="165"/>
          <ac:spMkLst>
            <pc:docMk/>
            <pc:sldMk cId="4176539835" sldId="260"/>
            <ac:spMk id="284" creationId="{86454699-F8B1-4258-A55D-B1C2C6140150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21:58.058" v="78" actId="165"/>
          <ac:spMkLst>
            <pc:docMk/>
            <pc:sldMk cId="4176539835" sldId="260"/>
            <ac:spMk id="285" creationId="{583A0599-134E-4C89-A3A3-BF19A137E3D2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21:58.058" v="78" actId="165"/>
          <ac:spMkLst>
            <pc:docMk/>
            <pc:sldMk cId="4176539835" sldId="260"/>
            <ac:spMk id="302" creationId="{F41F2926-EE62-462A-BA9E-1E21C8E695E3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21:58.058" v="78" actId="165"/>
          <ac:spMkLst>
            <pc:docMk/>
            <pc:sldMk cId="4176539835" sldId="260"/>
            <ac:spMk id="303" creationId="{88FA85E4-145A-4895-886E-9F071D7DB94D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21:58.058" v="78" actId="165"/>
          <ac:spMkLst>
            <pc:docMk/>
            <pc:sldMk cId="4176539835" sldId="260"/>
            <ac:spMk id="304" creationId="{8DA695ED-C91B-432C-AC03-936F3EEFF8FA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21:58.058" v="78" actId="165"/>
          <ac:spMkLst>
            <pc:docMk/>
            <pc:sldMk cId="4176539835" sldId="260"/>
            <ac:spMk id="305" creationId="{2762467E-3CE6-4278-B707-A71BC8D41E4A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21:58.058" v="78" actId="165"/>
          <ac:spMkLst>
            <pc:docMk/>
            <pc:sldMk cId="4176539835" sldId="260"/>
            <ac:spMk id="306" creationId="{B6523340-5136-4AE3-8D7D-A2234DB6CA2A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21:58.058" v="78" actId="165"/>
          <ac:spMkLst>
            <pc:docMk/>
            <pc:sldMk cId="4176539835" sldId="260"/>
            <ac:spMk id="307" creationId="{190846AE-14BF-4FE9-A288-65B98AB213DD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23:35.068" v="84" actId="14861"/>
          <ac:spMkLst>
            <pc:docMk/>
            <pc:sldMk cId="4176539835" sldId="260"/>
            <ac:spMk id="308" creationId="{DF2E275C-595F-4B7A-8E7F-89A631B4EC15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21:58.058" v="78" actId="165"/>
          <ac:spMkLst>
            <pc:docMk/>
            <pc:sldMk cId="4176539835" sldId="260"/>
            <ac:spMk id="309" creationId="{4FA0C44B-C0E3-4C3F-A233-98666660564B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21:58.058" v="78" actId="165"/>
          <ac:spMkLst>
            <pc:docMk/>
            <pc:sldMk cId="4176539835" sldId="260"/>
            <ac:spMk id="310" creationId="{F5E6768B-EBF8-4635-96FE-5A75959F222D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51:01.349" v="430" actId="2085"/>
          <ac:spMkLst>
            <pc:docMk/>
            <pc:sldMk cId="4176539835" sldId="260"/>
            <ac:spMk id="311" creationId="{CF173A8B-0B48-4419-8489-D814BD080B80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21:58.058" v="78" actId="165"/>
          <ac:spMkLst>
            <pc:docMk/>
            <pc:sldMk cId="4176539835" sldId="260"/>
            <ac:spMk id="312" creationId="{27A71DEA-50D2-4E3D-BF1D-8D7F9DE7D008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23:35.068" v="84" actId="14861"/>
          <ac:spMkLst>
            <pc:docMk/>
            <pc:sldMk cId="4176539835" sldId="260"/>
            <ac:spMk id="313" creationId="{D483A25C-3DDC-4DAA-AD88-35D729FC4AF6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21:58.058" v="78" actId="165"/>
          <ac:spMkLst>
            <pc:docMk/>
            <pc:sldMk cId="4176539835" sldId="260"/>
            <ac:spMk id="314" creationId="{602096E4-0BB8-4E76-9965-421B438B2887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21:58.058" v="78" actId="165"/>
          <ac:spMkLst>
            <pc:docMk/>
            <pc:sldMk cId="4176539835" sldId="260"/>
            <ac:spMk id="315" creationId="{C2B242C0-133A-4A61-B701-BDD807E516FF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26:01.817" v="87" actId="207"/>
          <ac:spMkLst>
            <pc:docMk/>
            <pc:sldMk cId="4176539835" sldId="260"/>
            <ac:spMk id="316" creationId="{606DE03E-BDF4-4756-9D20-DF00F8BF01B9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21:58.058" v="78" actId="165"/>
          <ac:spMkLst>
            <pc:docMk/>
            <pc:sldMk cId="4176539835" sldId="260"/>
            <ac:spMk id="317" creationId="{369A2E3A-DB26-4065-8796-F236E97FAB73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23:46.879" v="85" actId="14861"/>
          <ac:spMkLst>
            <pc:docMk/>
            <pc:sldMk cId="4176539835" sldId="260"/>
            <ac:spMk id="318" creationId="{66A09290-9E5B-4D40-9A8F-B9BD874ADC4F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21:58.058" v="78" actId="165"/>
          <ac:spMkLst>
            <pc:docMk/>
            <pc:sldMk cId="4176539835" sldId="260"/>
            <ac:spMk id="319" creationId="{FA143928-55FD-403A-A469-C1CB287F8A41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21:58.058" v="78" actId="165"/>
          <ac:spMkLst>
            <pc:docMk/>
            <pc:sldMk cId="4176539835" sldId="260"/>
            <ac:spMk id="320" creationId="{2E2AF5A3-FA83-4654-AD35-485B6B738DA7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26:01.817" v="87" actId="207"/>
          <ac:spMkLst>
            <pc:docMk/>
            <pc:sldMk cId="4176539835" sldId="260"/>
            <ac:spMk id="321" creationId="{3F71DAA4-6AD3-420F-99F3-CAACEFD16D06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21:58.058" v="78" actId="165"/>
          <ac:spMkLst>
            <pc:docMk/>
            <pc:sldMk cId="4176539835" sldId="260"/>
            <ac:spMk id="322" creationId="{328AAE02-C868-4B58-8364-6B0A47AEB2FF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23:35.068" v="84" actId="14861"/>
          <ac:spMkLst>
            <pc:docMk/>
            <pc:sldMk cId="4176539835" sldId="260"/>
            <ac:spMk id="331" creationId="{8A75CD2B-D365-40E9-A1C7-A0B210353871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21:58.058" v="78" actId="165"/>
          <ac:spMkLst>
            <pc:docMk/>
            <pc:sldMk cId="4176539835" sldId="260"/>
            <ac:spMk id="332" creationId="{BD73FC1C-1E43-4A8B-83B6-2491E304A78A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21:58.058" v="78" actId="165"/>
          <ac:spMkLst>
            <pc:docMk/>
            <pc:sldMk cId="4176539835" sldId="260"/>
            <ac:spMk id="333" creationId="{D7FE4EEC-8545-485B-BFB9-870B44D36A95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26:01.817" v="87" actId="207"/>
          <ac:spMkLst>
            <pc:docMk/>
            <pc:sldMk cId="4176539835" sldId="260"/>
            <ac:spMk id="334" creationId="{975CAE86-3781-462A-8419-B0656170C630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21:58.058" v="78" actId="165"/>
          <ac:spMkLst>
            <pc:docMk/>
            <pc:sldMk cId="4176539835" sldId="260"/>
            <ac:spMk id="335" creationId="{EA03743D-7EDA-47D8-9729-A03DF4009D20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26:01.817" v="87" actId="207"/>
          <ac:spMkLst>
            <pc:docMk/>
            <pc:sldMk cId="4176539835" sldId="260"/>
            <ac:spMk id="336" creationId="{5A7386B6-81A2-421B-B9FB-4EC6B942364E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23:35.068" v="84" actId="14861"/>
          <ac:spMkLst>
            <pc:docMk/>
            <pc:sldMk cId="4176539835" sldId="260"/>
            <ac:spMk id="337" creationId="{FA8CEB9F-67FD-49D3-9D0D-0D0F10C36989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21:58.058" v="78" actId="165"/>
          <ac:spMkLst>
            <pc:docMk/>
            <pc:sldMk cId="4176539835" sldId="260"/>
            <ac:spMk id="338" creationId="{0E618837-3F2F-46FF-A6BB-2DC95A02110C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26:01.817" v="87" actId="207"/>
          <ac:spMkLst>
            <pc:docMk/>
            <pc:sldMk cId="4176539835" sldId="260"/>
            <ac:spMk id="339" creationId="{DDD77CB8-B779-4C5F-A5FF-C40A10EA0484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21:58.058" v="78" actId="165"/>
          <ac:spMkLst>
            <pc:docMk/>
            <pc:sldMk cId="4176539835" sldId="260"/>
            <ac:spMk id="340" creationId="{9F58B538-7994-43DC-AD2C-6BABFE6F56F8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21:58.058" v="78" actId="165"/>
          <ac:spMkLst>
            <pc:docMk/>
            <pc:sldMk cId="4176539835" sldId="260"/>
            <ac:spMk id="341" creationId="{46741B4F-89D6-40E7-8AC7-E1A74124C541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21:58.058" v="78" actId="165"/>
          <ac:spMkLst>
            <pc:docMk/>
            <pc:sldMk cId="4176539835" sldId="260"/>
            <ac:spMk id="355" creationId="{89B2785B-5471-435A-A3CB-AC4FB2C76EF7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21:58.058" v="78" actId="165"/>
          <ac:spMkLst>
            <pc:docMk/>
            <pc:sldMk cId="4176539835" sldId="260"/>
            <ac:spMk id="356" creationId="{6A15F23F-4C29-43B0-9C18-35EA50AD7ADC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21:58.058" v="78" actId="165"/>
          <ac:spMkLst>
            <pc:docMk/>
            <pc:sldMk cId="4176539835" sldId="260"/>
            <ac:spMk id="357" creationId="{393AF984-7E05-438C-9F45-4885CBDDE5F9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21:58.058" v="78" actId="165"/>
          <ac:spMkLst>
            <pc:docMk/>
            <pc:sldMk cId="4176539835" sldId="260"/>
            <ac:spMk id="358" creationId="{E8DEA22C-AEE6-4447-A917-EE0966CE8918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21:58.058" v="78" actId="165"/>
          <ac:spMkLst>
            <pc:docMk/>
            <pc:sldMk cId="4176539835" sldId="260"/>
            <ac:spMk id="359" creationId="{D086CBC0-216C-4547-8588-BA61D9B23C63}"/>
          </ac:spMkLst>
        </pc:spChg>
        <pc:spChg chg="add mod topLvl">
          <ac:chgData name="東村邦彦 / TOUMURA，KUNIHIKO" userId="aa80352f-8581-4c8d-8917-6e2824d17308" providerId="ADAL" clId="{7FB9A5F9-4BCC-4036-9830-46B5734B19F2}" dt="2019-05-06T06:21:58.058" v="78" actId="165"/>
          <ac:spMkLst>
            <pc:docMk/>
            <pc:sldMk cId="4176539835" sldId="260"/>
            <ac:spMk id="360" creationId="{6C215BAE-77AE-4CB3-9E28-ED8B2B1FE526}"/>
          </ac:spMkLst>
        </pc:spChg>
        <pc:spChg chg="add mod ord">
          <ac:chgData name="東村邦彦 / TOUMURA，KUNIHIKO" userId="aa80352f-8581-4c8d-8917-6e2824d17308" providerId="ADAL" clId="{7FB9A5F9-4BCC-4036-9830-46B5734B19F2}" dt="2019-05-06T06:21:41.854" v="76" actId="12789"/>
          <ac:spMkLst>
            <pc:docMk/>
            <pc:sldMk cId="4176539835" sldId="260"/>
            <ac:spMk id="361" creationId="{CD8FF375-A35F-4746-9222-585F42ABD835}"/>
          </ac:spMkLst>
        </pc:spChg>
        <pc:grpChg chg="add del mod">
          <ac:chgData name="東村邦彦 / TOUMURA，KUNIHIKO" userId="aa80352f-8581-4c8d-8917-6e2824d17308" providerId="ADAL" clId="{7FB9A5F9-4BCC-4036-9830-46B5734B19F2}" dt="2019-05-06T06:21:58.058" v="78" actId="165"/>
          <ac:grpSpMkLst>
            <pc:docMk/>
            <pc:sldMk cId="4176539835" sldId="260"/>
            <ac:grpSpMk id="2" creationId="{E6AA0A78-3062-4AF4-8E0E-C7C34BBB7199}"/>
          </ac:grpSpMkLst>
        </pc:grpChg>
        <pc:grpChg chg="del">
          <ac:chgData name="東村邦彦 / TOUMURA，KUNIHIKO" userId="aa80352f-8581-4c8d-8917-6e2824d17308" providerId="ADAL" clId="{7FB9A5F9-4BCC-4036-9830-46B5734B19F2}" dt="2019-05-06T06:18:26.492" v="59" actId="478"/>
          <ac:grpSpMkLst>
            <pc:docMk/>
            <pc:sldMk cId="4176539835" sldId="260"/>
            <ac:grpSpMk id="123" creationId="{04329CDA-EC4F-44DC-9583-A74F4B1DC345}"/>
          </ac:grpSpMkLst>
        </pc:grpChg>
        <pc:grpChg chg="del">
          <ac:chgData name="東村邦彦 / TOUMURA，KUNIHIKO" userId="aa80352f-8581-4c8d-8917-6e2824d17308" providerId="ADAL" clId="{7FB9A5F9-4BCC-4036-9830-46B5734B19F2}" dt="2019-05-06T06:18:26.492" v="59" actId="478"/>
          <ac:grpSpMkLst>
            <pc:docMk/>
            <pc:sldMk cId="4176539835" sldId="260"/>
            <ac:grpSpMk id="129" creationId="{17D15D30-27C7-4421-BEDF-875BC9E661D5}"/>
          </ac:grpSpMkLst>
        </pc:grpChg>
        <pc:grpChg chg="del">
          <ac:chgData name="東村邦彦 / TOUMURA，KUNIHIKO" userId="aa80352f-8581-4c8d-8917-6e2824d17308" providerId="ADAL" clId="{7FB9A5F9-4BCC-4036-9830-46B5734B19F2}" dt="2019-05-06T06:18:26.492" v="59" actId="478"/>
          <ac:grpSpMkLst>
            <pc:docMk/>
            <pc:sldMk cId="4176539835" sldId="260"/>
            <ac:grpSpMk id="131" creationId="{06375182-6B4B-4D55-ADC1-804A98D1B2AF}"/>
          </ac:grpSpMkLst>
        </pc:grpChg>
        <pc:grpChg chg="del">
          <ac:chgData name="東村邦彦 / TOUMURA，KUNIHIKO" userId="aa80352f-8581-4c8d-8917-6e2824d17308" providerId="ADAL" clId="{7FB9A5F9-4BCC-4036-9830-46B5734B19F2}" dt="2019-05-06T06:18:26.492" v="59" actId="478"/>
          <ac:grpSpMkLst>
            <pc:docMk/>
            <pc:sldMk cId="4176539835" sldId="260"/>
            <ac:grpSpMk id="132" creationId="{BD370F4C-8159-478F-995F-8ADB7E6E1DD2}"/>
          </ac:grpSpMkLst>
        </pc:grpChg>
        <pc:grpChg chg="del">
          <ac:chgData name="東村邦彦 / TOUMURA，KUNIHIKO" userId="aa80352f-8581-4c8d-8917-6e2824d17308" providerId="ADAL" clId="{7FB9A5F9-4BCC-4036-9830-46B5734B19F2}" dt="2019-05-06T06:18:26.492" v="59" actId="478"/>
          <ac:grpSpMkLst>
            <pc:docMk/>
            <pc:sldMk cId="4176539835" sldId="260"/>
            <ac:grpSpMk id="136" creationId="{8CD93718-C6FD-4C5A-9A57-D18730D6BBCB}"/>
          </ac:grpSpMkLst>
        </pc:grpChg>
        <pc:grpChg chg="del">
          <ac:chgData name="東村邦彦 / TOUMURA，KUNIHIKO" userId="aa80352f-8581-4c8d-8917-6e2824d17308" providerId="ADAL" clId="{7FB9A5F9-4BCC-4036-9830-46B5734B19F2}" dt="2019-05-06T06:18:26.492" v="59" actId="478"/>
          <ac:grpSpMkLst>
            <pc:docMk/>
            <pc:sldMk cId="4176539835" sldId="260"/>
            <ac:grpSpMk id="137" creationId="{A291E7DD-951F-4F9C-AD0F-D30B5429E1D8}"/>
          </ac:grpSpMkLst>
        </pc:grpChg>
        <pc:grpChg chg="del">
          <ac:chgData name="東村邦彦 / TOUMURA，KUNIHIKO" userId="aa80352f-8581-4c8d-8917-6e2824d17308" providerId="ADAL" clId="{7FB9A5F9-4BCC-4036-9830-46B5734B19F2}" dt="2019-05-06T06:18:26.492" v="59" actId="478"/>
          <ac:grpSpMkLst>
            <pc:docMk/>
            <pc:sldMk cId="4176539835" sldId="260"/>
            <ac:grpSpMk id="148" creationId="{B651251E-152C-4546-B7A1-5238431A0F77}"/>
          </ac:grpSpMkLst>
        </pc:grpChg>
        <pc:grpChg chg="del">
          <ac:chgData name="東村邦彦 / TOUMURA，KUNIHIKO" userId="aa80352f-8581-4c8d-8917-6e2824d17308" providerId="ADAL" clId="{7FB9A5F9-4BCC-4036-9830-46B5734B19F2}" dt="2019-05-06T06:18:26.492" v="59" actId="478"/>
          <ac:grpSpMkLst>
            <pc:docMk/>
            <pc:sldMk cId="4176539835" sldId="260"/>
            <ac:grpSpMk id="149" creationId="{1A5C67F8-3B38-4C4D-9786-57A982C31F62}"/>
          </ac:grpSpMkLst>
        </pc:grpChg>
        <pc:grpChg chg="del">
          <ac:chgData name="東村邦彦 / TOUMURA，KUNIHIKO" userId="aa80352f-8581-4c8d-8917-6e2824d17308" providerId="ADAL" clId="{7FB9A5F9-4BCC-4036-9830-46B5734B19F2}" dt="2019-05-06T06:18:26.492" v="59" actId="478"/>
          <ac:grpSpMkLst>
            <pc:docMk/>
            <pc:sldMk cId="4176539835" sldId="260"/>
            <ac:grpSpMk id="150" creationId="{FFB5FF8F-C7D7-4320-94BD-46312297E0BA}"/>
          </ac:grpSpMkLst>
        </pc:grpChg>
        <pc:grpChg chg="del">
          <ac:chgData name="東村邦彦 / TOUMURA，KUNIHIKO" userId="aa80352f-8581-4c8d-8917-6e2824d17308" providerId="ADAL" clId="{7FB9A5F9-4BCC-4036-9830-46B5734B19F2}" dt="2019-05-06T06:18:26.492" v="59" actId="478"/>
          <ac:grpSpMkLst>
            <pc:docMk/>
            <pc:sldMk cId="4176539835" sldId="260"/>
            <ac:grpSpMk id="152" creationId="{E4869CF7-ECEB-4FF6-9576-B2A9EC5C0FE2}"/>
          </ac:grpSpMkLst>
        </pc:grpChg>
        <pc:grpChg chg="del">
          <ac:chgData name="東村邦彦 / TOUMURA，KUNIHIKO" userId="aa80352f-8581-4c8d-8917-6e2824d17308" providerId="ADAL" clId="{7FB9A5F9-4BCC-4036-9830-46B5734B19F2}" dt="2019-05-06T06:18:26.492" v="59" actId="478"/>
          <ac:grpSpMkLst>
            <pc:docMk/>
            <pc:sldMk cId="4176539835" sldId="260"/>
            <ac:grpSpMk id="153" creationId="{720F3F07-AC9A-4F06-9AEF-B7FE86DF63F8}"/>
          </ac:grpSpMkLst>
        </pc:grpChg>
        <pc:grpChg chg="del">
          <ac:chgData name="東村邦彦 / TOUMURA，KUNIHIKO" userId="aa80352f-8581-4c8d-8917-6e2824d17308" providerId="ADAL" clId="{7FB9A5F9-4BCC-4036-9830-46B5734B19F2}" dt="2019-05-06T06:18:26.492" v="59" actId="478"/>
          <ac:grpSpMkLst>
            <pc:docMk/>
            <pc:sldMk cId="4176539835" sldId="260"/>
            <ac:grpSpMk id="154" creationId="{43F2E3C6-EA7E-4302-99EC-FC461B8A7034}"/>
          </ac:grpSpMkLst>
        </pc:grpChg>
        <pc:grpChg chg="add mod topLvl">
          <ac:chgData name="東村邦彦 / TOUMURA，KUNIHIKO" userId="aa80352f-8581-4c8d-8917-6e2824d17308" providerId="ADAL" clId="{7FB9A5F9-4BCC-4036-9830-46B5734B19F2}" dt="2019-05-06T06:21:58.058" v="78" actId="165"/>
          <ac:grpSpMkLst>
            <pc:docMk/>
            <pc:sldMk cId="4176539835" sldId="260"/>
            <ac:grpSpMk id="237" creationId="{D2772BC1-D756-4FC1-95EC-CF4D3A20F8B1}"/>
          </ac:grpSpMkLst>
        </pc:grpChg>
        <pc:grpChg chg="mod">
          <ac:chgData name="東村邦彦 / TOUMURA，KUNIHIKO" userId="aa80352f-8581-4c8d-8917-6e2824d17308" providerId="ADAL" clId="{7FB9A5F9-4BCC-4036-9830-46B5734B19F2}" dt="2019-05-06T06:21:08.979" v="72" actId="12789"/>
          <ac:grpSpMkLst>
            <pc:docMk/>
            <pc:sldMk cId="4176539835" sldId="260"/>
            <ac:grpSpMk id="239" creationId="{2FC6FC93-A035-4CB3-A3FD-A40918CAF762}"/>
          </ac:grpSpMkLst>
        </pc:grpChg>
        <pc:grpChg chg="add mod topLvl">
          <ac:chgData name="東村邦彦 / TOUMURA，KUNIHIKO" userId="aa80352f-8581-4c8d-8917-6e2824d17308" providerId="ADAL" clId="{7FB9A5F9-4BCC-4036-9830-46B5734B19F2}" dt="2019-05-06T06:21:58.058" v="78" actId="165"/>
          <ac:grpSpMkLst>
            <pc:docMk/>
            <pc:sldMk cId="4176539835" sldId="260"/>
            <ac:grpSpMk id="249" creationId="{967E0B43-1943-4657-A952-F6280478B942}"/>
          </ac:grpSpMkLst>
        </pc:grpChg>
        <pc:grpChg chg="mod">
          <ac:chgData name="東村邦彦 / TOUMURA，KUNIHIKO" userId="aa80352f-8581-4c8d-8917-6e2824d17308" providerId="ADAL" clId="{7FB9A5F9-4BCC-4036-9830-46B5734B19F2}" dt="2019-05-06T06:21:08.979" v="72" actId="12789"/>
          <ac:grpSpMkLst>
            <pc:docMk/>
            <pc:sldMk cId="4176539835" sldId="260"/>
            <ac:grpSpMk id="251" creationId="{8391523E-35C3-4B21-97FB-50AE3874E8DB}"/>
          </ac:grpSpMkLst>
        </pc:grpChg>
        <pc:grpChg chg="add mod topLvl">
          <ac:chgData name="東村邦彦 / TOUMURA，KUNIHIKO" userId="aa80352f-8581-4c8d-8917-6e2824d17308" providerId="ADAL" clId="{7FB9A5F9-4BCC-4036-9830-46B5734B19F2}" dt="2019-05-06T06:21:58.058" v="78" actId="165"/>
          <ac:grpSpMkLst>
            <pc:docMk/>
            <pc:sldMk cId="4176539835" sldId="260"/>
            <ac:grpSpMk id="256" creationId="{7F90446E-431E-4498-993A-26DCE3A80F10}"/>
          </ac:grpSpMkLst>
        </pc:grpChg>
        <pc:grpChg chg="add mod topLvl">
          <ac:chgData name="東村邦彦 / TOUMURA，KUNIHIKO" userId="aa80352f-8581-4c8d-8917-6e2824d17308" providerId="ADAL" clId="{7FB9A5F9-4BCC-4036-9830-46B5734B19F2}" dt="2019-05-06T06:21:58.058" v="78" actId="165"/>
          <ac:grpSpMkLst>
            <pc:docMk/>
            <pc:sldMk cId="4176539835" sldId="260"/>
            <ac:grpSpMk id="261" creationId="{3B9401EE-3FDF-4C69-97EB-AB9ABA00EF16}"/>
          </ac:grpSpMkLst>
        </pc:grpChg>
        <pc:grpChg chg="mod">
          <ac:chgData name="東村邦彦 / TOUMURA，KUNIHIKO" userId="aa80352f-8581-4c8d-8917-6e2824d17308" providerId="ADAL" clId="{7FB9A5F9-4BCC-4036-9830-46B5734B19F2}" dt="2019-05-06T06:21:08.979" v="72" actId="12789"/>
          <ac:grpSpMkLst>
            <pc:docMk/>
            <pc:sldMk cId="4176539835" sldId="260"/>
            <ac:grpSpMk id="263" creationId="{36736008-B25C-4DBD-9019-5436D875AA51}"/>
          </ac:grpSpMkLst>
        </pc:grpChg>
        <pc:grpChg chg="add mod topLvl">
          <ac:chgData name="東村邦彦 / TOUMURA，KUNIHIKO" userId="aa80352f-8581-4c8d-8917-6e2824d17308" providerId="ADAL" clId="{7FB9A5F9-4BCC-4036-9830-46B5734B19F2}" dt="2019-05-06T06:21:58.058" v="78" actId="165"/>
          <ac:grpSpMkLst>
            <pc:docMk/>
            <pc:sldMk cId="4176539835" sldId="260"/>
            <ac:grpSpMk id="268" creationId="{98B5E581-844D-4001-80B9-079A45D44D35}"/>
          </ac:grpSpMkLst>
        </pc:grpChg>
        <pc:grpChg chg="mod">
          <ac:chgData name="東村邦彦 / TOUMURA，KUNIHIKO" userId="aa80352f-8581-4c8d-8917-6e2824d17308" providerId="ADAL" clId="{7FB9A5F9-4BCC-4036-9830-46B5734B19F2}" dt="2019-05-06T06:21:08.979" v="72" actId="12789"/>
          <ac:grpSpMkLst>
            <pc:docMk/>
            <pc:sldMk cId="4176539835" sldId="260"/>
            <ac:grpSpMk id="270" creationId="{90AC5820-6A84-4C22-8158-39D6F28C63B4}"/>
          </ac:grpSpMkLst>
        </pc:grpChg>
        <pc:grpChg chg="add mod topLvl">
          <ac:chgData name="東村邦彦 / TOUMURA，KUNIHIKO" userId="aa80352f-8581-4c8d-8917-6e2824d17308" providerId="ADAL" clId="{7FB9A5F9-4BCC-4036-9830-46B5734B19F2}" dt="2019-05-06T06:21:58.058" v="78" actId="165"/>
          <ac:grpSpMkLst>
            <pc:docMk/>
            <pc:sldMk cId="4176539835" sldId="260"/>
            <ac:grpSpMk id="278" creationId="{923BF3AF-ECAD-4C13-AC8B-17C7899938CD}"/>
          </ac:grpSpMkLst>
        </pc:grpChg>
        <pc:grpChg chg="add mod topLvl">
          <ac:chgData name="東村邦彦 / TOUMURA，KUNIHIKO" userId="aa80352f-8581-4c8d-8917-6e2824d17308" providerId="ADAL" clId="{7FB9A5F9-4BCC-4036-9830-46B5734B19F2}" dt="2019-05-06T06:21:58.058" v="78" actId="165"/>
          <ac:grpSpMkLst>
            <pc:docMk/>
            <pc:sldMk cId="4176539835" sldId="260"/>
            <ac:grpSpMk id="286" creationId="{20BD3D5B-CCBA-449E-A35F-0511C399A9EC}"/>
          </ac:grpSpMkLst>
        </pc:grpChg>
        <pc:grpChg chg="mod">
          <ac:chgData name="東村邦彦 / TOUMURA，KUNIHIKO" userId="aa80352f-8581-4c8d-8917-6e2824d17308" providerId="ADAL" clId="{7FB9A5F9-4BCC-4036-9830-46B5734B19F2}" dt="2019-05-06T06:21:08.979" v="72" actId="12789"/>
          <ac:grpSpMkLst>
            <pc:docMk/>
            <pc:sldMk cId="4176539835" sldId="260"/>
            <ac:grpSpMk id="288" creationId="{5E1602E9-38E8-4857-A706-E1B30BE0CD34}"/>
          </ac:grpSpMkLst>
        </pc:grpChg>
        <pc:grpChg chg="add mod topLvl">
          <ac:chgData name="東村邦彦 / TOUMURA，KUNIHIKO" userId="aa80352f-8581-4c8d-8917-6e2824d17308" providerId="ADAL" clId="{7FB9A5F9-4BCC-4036-9830-46B5734B19F2}" dt="2019-05-06T06:21:58.058" v="78" actId="165"/>
          <ac:grpSpMkLst>
            <pc:docMk/>
            <pc:sldMk cId="4176539835" sldId="260"/>
            <ac:grpSpMk id="293" creationId="{8030C5BC-89BE-4EA6-B1FB-C80F737DB469}"/>
          </ac:grpSpMkLst>
        </pc:grpChg>
        <pc:grpChg chg="mod">
          <ac:chgData name="東村邦彦 / TOUMURA，KUNIHIKO" userId="aa80352f-8581-4c8d-8917-6e2824d17308" providerId="ADAL" clId="{7FB9A5F9-4BCC-4036-9830-46B5734B19F2}" dt="2019-05-06T06:21:08.979" v="72" actId="12789"/>
          <ac:grpSpMkLst>
            <pc:docMk/>
            <pc:sldMk cId="4176539835" sldId="260"/>
            <ac:grpSpMk id="295" creationId="{A4BD30E5-EA27-4E8C-A314-1D29862523EA}"/>
          </ac:grpSpMkLst>
        </pc:grpChg>
        <pc:grpChg chg="add mod topLvl">
          <ac:chgData name="東村邦彦 / TOUMURA，KUNIHIKO" userId="aa80352f-8581-4c8d-8917-6e2824d17308" providerId="ADAL" clId="{7FB9A5F9-4BCC-4036-9830-46B5734B19F2}" dt="2019-05-06T06:21:58.058" v="78" actId="165"/>
          <ac:grpSpMkLst>
            <pc:docMk/>
            <pc:sldMk cId="4176539835" sldId="260"/>
            <ac:grpSpMk id="324" creationId="{25BECBA7-5B87-4BFD-8EFA-4F7FDB78C8D0}"/>
          </ac:grpSpMkLst>
        </pc:grpChg>
        <pc:grpChg chg="mod">
          <ac:chgData name="東村邦彦 / TOUMURA，KUNIHIKO" userId="aa80352f-8581-4c8d-8917-6e2824d17308" providerId="ADAL" clId="{7FB9A5F9-4BCC-4036-9830-46B5734B19F2}" dt="2019-05-06T06:21:08.979" v="72" actId="12789"/>
          <ac:grpSpMkLst>
            <pc:docMk/>
            <pc:sldMk cId="4176539835" sldId="260"/>
            <ac:grpSpMk id="326" creationId="{C19F4100-8A26-4AD5-B8DC-B24473D9F4CB}"/>
          </ac:grpSpMkLst>
        </pc:grpChg>
        <pc:grpChg chg="add mod topLvl">
          <ac:chgData name="東村邦彦 / TOUMURA，KUNIHIKO" userId="aa80352f-8581-4c8d-8917-6e2824d17308" providerId="ADAL" clId="{7FB9A5F9-4BCC-4036-9830-46B5734B19F2}" dt="2019-05-06T06:21:58.058" v="78" actId="165"/>
          <ac:grpSpMkLst>
            <pc:docMk/>
            <pc:sldMk cId="4176539835" sldId="260"/>
            <ac:grpSpMk id="346" creationId="{D0E27641-77D1-4F96-B98F-711CD8B8B4C4}"/>
          </ac:grpSpMkLst>
        </pc:grpChg>
        <pc:grpChg chg="mod">
          <ac:chgData name="東村邦彦 / TOUMURA，KUNIHIKO" userId="aa80352f-8581-4c8d-8917-6e2824d17308" providerId="ADAL" clId="{7FB9A5F9-4BCC-4036-9830-46B5734B19F2}" dt="2019-05-06T06:21:08.979" v="72" actId="12789"/>
          <ac:grpSpMkLst>
            <pc:docMk/>
            <pc:sldMk cId="4176539835" sldId="260"/>
            <ac:grpSpMk id="348" creationId="{0DBAE05B-77D1-4543-A266-63021FC9D1C9}"/>
          </ac:grpSpMkLst>
        </pc:grpChg>
        <pc:picChg chg="del">
          <ac:chgData name="東村邦彦 / TOUMURA，KUNIHIKO" userId="aa80352f-8581-4c8d-8917-6e2824d17308" providerId="ADAL" clId="{7FB9A5F9-4BCC-4036-9830-46B5734B19F2}" dt="2019-05-06T06:18:26.492" v="59" actId="478"/>
          <ac:picMkLst>
            <pc:docMk/>
            <pc:sldMk cId="4176539835" sldId="260"/>
            <ac:picMk id="130" creationId="{DDE075C8-A439-4CD7-A7A2-4BEE648E3D27}"/>
          </ac:picMkLst>
        </pc:picChg>
        <pc:picChg chg="del">
          <ac:chgData name="東村邦彦 / TOUMURA，KUNIHIKO" userId="aa80352f-8581-4c8d-8917-6e2824d17308" providerId="ADAL" clId="{7FB9A5F9-4BCC-4036-9830-46B5734B19F2}" dt="2019-05-06T06:18:26.492" v="59" actId="478"/>
          <ac:picMkLst>
            <pc:docMk/>
            <pc:sldMk cId="4176539835" sldId="260"/>
            <ac:picMk id="140" creationId="{43A0740F-7C6D-4E55-9ECC-84863FA61F36}"/>
          </ac:picMkLst>
        </pc:picChg>
        <pc:picChg chg="del">
          <ac:chgData name="東村邦彦 / TOUMURA，KUNIHIKO" userId="aa80352f-8581-4c8d-8917-6e2824d17308" providerId="ADAL" clId="{7FB9A5F9-4BCC-4036-9830-46B5734B19F2}" dt="2019-05-06T06:18:26.492" v="59" actId="478"/>
          <ac:picMkLst>
            <pc:docMk/>
            <pc:sldMk cId="4176539835" sldId="260"/>
            <ac:picMk id="147" creationId="{16BF9CF2-1AF8-4744-90EB-E584489EBEA6}"/>
          </ac:picMkLst>
        </pc:picChg>
        <pc:picChg chg="del">
          <ac:chgData name="東村邦彦 / TOUMURA，KUNIHIKO" userId="aa80352f-8581-4c8d-8917-6e2824d17308" providerId="ADAL" clId="{7FB9A5F9-4BCC-4036-9830-46B5734B19F2}" dt="2019-05-06T06:18:26.492" v="59" actId="478"/>
          <ac:picMkLst>
            <pc:docMk/>
            <pc:sldMk cId="4176539835" sldId="260"/>
            <ac:picMk id="151" creationId="{72335FE9-88C7-4F43-8A66-B2D83F1D89C8}"/>
          </ac:picMkLst>
        </pc:picChg>
        <pc:picChg chg="add mod topLvl">
          <ac:chgData name="東村邦彦 / TOUMURA，KUNIHIKO" userId="aa80352f-8581-4c8d-8917-6e2824d17308" providerId="ADAL" clId="{7FB9A5F9-4BCC-4036-9830-46B5734B19F2}" dt="2019-05-06T06:21:58.058" v="78" actId="165"/>
          <ac:picMkLst>
            <pc:docMk/>
            <pc:sldMk cId="4176539835" sldId="260"/>
            <ac:picMk id="277" creationId="{23D49344-E0E8-4C4A-A580-044EAD10AA32}"/>
          </ac:picMkLst>
        </pc:picChg>
        <pc:picChg chg="add mod topLvl">
          <ac:chgData name="東村邦彦 / TOUMURA，KUNIHIKO" userId="aa80352f-8581-4c8d-8917-6e2824d17308" providerId="ADAL" clId="{7FB9A5F9-4BCC-4036-9830-46B5734B19F2}" dt="2019-05-06T06:21:58.058" v="78" actId="165"/>
          <ac:picMkLst>
            <pc:docMk/>
            <pc:sldMk cId="4176539835" sldId="260"/>
            <ac:picMk id="323" creationId="{D066EF57-8273-4948-8FF7-789B43D5B5F2}"/>
          </ac:picMkLst>
        </pc:picChg>
        <pc:picChg chg="add mod topLvl">
          <ac:chgData name="東村邦彦 / TOUMURA，KUNIHIKO" userId="aa80352f-8581-4c8d-8917-6e2824d17308" providerId="ADAL" clId="{7FB9A5F9-4BCC-4036-9830-46B5734B19F2}" dt="2019-05-06T06:21:58.058" v="78" actId="165"/>
          <ac:picMkLst>
            <pc:docMk/>
            <pc:sldMk cId="4176539835" sldId="260"/>
            <ac:picMk id="342" creationId="{11D18A9C-91CF-448F-85AA-21FF73D036E8}"/>
          </ac:picMkLst>
        </pc:picChg>
        <pc:picChg chg="add mod topLvl">
          <ac:chgData name="東村邦彦 / TOUMURA，KUNIHIKO" userId="aa80352f-8581-4c8d-8917-6e2824d17308" providerId="ADAL" clId="{7FB9A5F9-4BCC-4036-9830-46B5734B19F2}" dt="2019-05-06T06:21:58.058" v="78" actId="165"/>
          <ac:picMkLst>
            <pc:docMk/>
            <pc:sldMk cId="4176539835" sldId="260"/>
            <ac:picMk id="345" creationId="{DC171425-5CD7-4931-87FB-529A83972DAF}"/>
          </ac:picMkLst>
        </pc:picChg>
        <pc:picChg chg="add mod topLvl">
          <ac:chgData name="東村邦彦 / TOUMURA，KUNIHIKO" userId="aa80352f-8581-4c8d-8917-6e2824d17308" providerId="ADAL" clId="{7FB9A5F9-4BCC-4036-9830-46B5734B19F2}" dt="2019-05-06T06:21:58.058" v="78" actId="165"/>
          <ac:picMkLst>
            <pc:docMk/>
            <pc:sldMk cId="4176539835" sldId="260"/>
            <ac:picMk id="354" creationId="{032ABA1D-941E-476E-B612-DE8414F199EB}"/>
          </ac:picMkLst>
        </pc:picChg>
        <pc:cxnChg chg="del">
          <ac:chgData name="東村邦彦 / TOUMURA，KUNIHIKO" userId="aa80352f-8581-4c8d-8917-6e2824d17308" providerId="ADAL" clId="{7FB9A5F9-4BCC-4036-9830-46B5734B19F2}" dt="2019-05-06T06:18:26.492" v="59" actId="478"/>
          <ac:cxnSpMkLst>
            <pc:docMk/>
            <pc:sldMk cId="4176539835" sldId="260"/>
            <ac:cxnSpMk id="138" creationId="{1F40BA34-BC33-4B9A-AFD0-5F337FB8D6C0}"/>
          </ac:cxnSpMkLst>
        </pc:cxnChg>
        <pc:cxnChg chg="del">
          <ac:chgData name="東村邦彦 / TOUMURA，KUNIHIKO" userId="aa80352f-8581-4c8d-8917-6e2824d17308" providerId="ADAL" clId="{7FB9A5F9-4BCC-4036-9830-46B5734B19F2}" dt="2019-05-06T06:18:26.492" v="59" actId="478"/>
          <ac:cxnSpMkLst>
            <pc:docMk/>
            <pc:sldMk cId="4176539835" sldId="260"/>
            <ac:cxnSpMk id="139" creationId="{E0A41CA9-F321-4789-8848-4B48EEEE9C5A}"/>
          </ac:cxnSpMkLst>
        </pc:cxnChg>
        <pc:cxnChg chg="add mod topLvl">
          <ac:chgData name="東村邦彦 / TOUMURA，KUNIHIKO" userId="aa80352f-8581-4c8d-8917-6e2824d17308" providerId="ADAL" clId="{7FB9A5F9-4BCC-4036-9830-46B5734B19F2}" dt="2019-05-06T06:21:58.058" v="78" actId="165"/>
          <ac:cxnSpMkLst>
            <pc:docMk/>
            <pc:sldMk cId="4176539835" sldId="260"/>
            <ac:cxnSpMk id="275" creationId="{1F4EE426-C9FC-46DD-AABB-81407D4F9695}"/>
          </ac:cxnSpMkLst>
        </pc:cxnChg>
        <pc:cxnChg chg="add mod topLvl">
          <ac:chgData name="東村邦彦 / TOUMURA，KUNIHIKO" userId="aa80352f-8581-4c8d-8917-6e2824d17308" providerId="ADAL" clId="{7FB9A5F9-4BCC-4036-9830-46B5734B19F2}" dt="2019-05-06T06:21:58.058" v="78" actId="165"/>
          <ac:cxnSpMkLst>
            <pc:docMk/>
            <pc:sldMk cId="4176539835" sldId="260"/>
            <ac:cxnSpMk id="276" creationId="{7BB70EF6-23CB-458A-9471-AABEB8F6FB2B}"/>
          </ac:cxnSpMkLst>
        </pc:cxnChg>
        <pc:cxnChg chg="add mod topLvl">
          <ac:chgData name="東村邦彦 / TOUMURA，KUNIHIKO" userId="aa80352f-8581-4c8d-8917-6e2824d17308" providerId="ADAL" clId="{7FB9A5F9-4BCC-4036-9830-46B5734B19F2}" dt="2019-05-06T06:21:58.058" v="78" actId="165"/>
          <ac:cxnSpMkLst>
            <pc:docMk/>
            <pc:sldMk cId="4176539835" sldId="260"/>
            <ac:cxnSpMk id="300" creationId="{5BB542F3-0090-4989-9A3C-09F0B4099632}"/>
          </ac:cxnSpMkLst>
        </pc:cxnChg>
        <pc:cxnChg chg="add mod topLvl">
          <ac:chgData name="東村邦彦 / TOUMURA，KUNIHIKO" userId="aa80352f-8581-4c8d-8917-6e2824d17308" providerId="ADAL" clId="{7FB9A5F9-4BCC-4036-9830-46B5734B19F2}" dt="2019-05-06T06:21:58.058" v="78" actId="165"/>
          <ac:cxnSpMkLst>
            <pc:docMk/>
            <pc:sldMk cId="4176539835" sldId="260"/>
            <ac:cxnSpMk id="301" creationId="{53257A13-9B38-44A0-81A9-3900E8BADC7B}"/>
          </ac:cxnSpMkLst>
        </pc:cxnChg>
        <pc:cxnChg chg="add mod topLvl">
          <ac:chgData name="東村邦彦 / TOUMURA，KUNIHIKO" userId="aa80352f-8581-4c8d-8917-6e2824d17308" providerId="ADAL" clId="{7FB9A5F9-4BCC-4036-9830-46B5734B19F2}" dt="2019-05-06T06:21:58.058" v="78" actId="165"/>
          <ac:cxnSpMkLst>
            <pc:docMk/>
            <pc:sldMk cId="4176539835" sldId="260"/>
            <ac:cxnSpMk id="343" creationId="{8C70DEAC-8E71-467E-82D5-4B7081810854}"/>
          </ac:cxnSpMkLst>
        </pc:cxnChg>
        <pc:cxnChg chg="add mod topLvl">
          <ac:chgData name="東村邦彦 / TOUMURA，KUNIHIKO" userId="aa80352f-8581-4c8d-8917-6e2824d17308" providerId="ADAL" clId="{7FB9A5F9-4BCC-4036-9830-46B5734B19F2}" dt="2019-05-06T06:21:58.058" v="78" actId="165"/>
          <ac:cxnSpMkLst>
            <pc:docMk/>
            <pc:sldMk cId="4176539835" sldId="260"/>
            <ac:cxnSpMk id="344" creationId="{4B672CCD-4748-461D-B4DC-76D133C69A32}"/>
          </ac:cxnSpMkLst>
        </pc:cxnChg>
        <pc:cxnChg chg="add mod topLvl">
          <ac:chgData name="東村邦彦 / TOUMURA，KUNIHIKO" userId="aa80352f-8581-4c8d-8917-6e2824d17308" providerId="ADAL" clId="{7FB9A5F9-4BCC-4036-9830-46B5734B19F2}" dt="2019-05-06T06:21:58.058" v="78" actId="165"/>
          <ac:cxnSpMkLst>
            <pc:docMk/>
            <pc:sldMk cId="4176539835" sldId="260"/>
            <ac:cxnSpMk id="353" creationId="{E1761999-AD37-46C5-AF3E-390E0A391DFD}"/>
          </ac:cxnSpMkLst>
        </pc:cxnChg>
      </pc:sldChg>
      <pc:sldChg chg="addSp delSp modSp modNotesTx">
        <pc:chgData name="東村邦彦 / TOUMURA，KUNIHIKO" userId="aa80352f-8581-4c8d-8917-6e2824d17308" providerId="ADAL" clId="{7FB9A5F9-4BCC-4036-9830-46B5734B19F2}" dt="2019-05-06T06:55:52.097" v="434" actId="20577"/>
        <pc:sldMkLst>
          <pc:docMk/>
          <pc:sldMk cId="3604861368" sldId="261"/>
        </pc:sldMkLst>
        <pc:spChg chg="del">
          <ac:chgData name="東村邦彦 / TOUMURA，KUNIHIKO" userId="aa80352f-8581-4c8d-8917-6e2824d17308" providerId="ADAL" clId="{7FB9A5F9-4BCC-4036-9830-46B5734B19F2}" dt="2019-05-06T06:26:42.267" v="88" actId="478"/>
          <ac:spMkLst>
            <pc:docMk/>
            <pc:sldMk cId="3604861368" sldId="261"/>
            <ac:spMk id="15" creationId="{26D6CEDC-FA33-481C-A0E9-6A23157A0EBB}"/>
          </ac:spMkLst>
        </pc:spChg>
        <pc:spChg chg="del">
          <ac:chgData name="東村邦彦 / TOUMURA，KUNIHIKO" userId="aa80352f-8581-4c8d-8917-6e2824d17308" providerId="ADAL" clId="{7FB9A5F9-4BCC-4036-9830-46B5734B19F2}" dt="2019-05-06T06:26:42.267" v="88" actId="478"/>
          <ac:spMkLst>
            <pc:docMk/>
            <pc:sldMk cId="3604861368" sldId="261"/>
            <ac:spMk id="16" creationId="{F22D7A85-7A6E-428D-A940-3A597C749041}"/>
          </ac:spMkLst>
        </pc:spChg>
        <pc:spChg chg="del">
          <ac:chgData name="東村邦彦 / TOUMURA，KUNIHIKO" userId="aa80352f-8581-4c8d-8917-6e2824d17308" providerId="ADAL" clId="{7FB9A5F9-4BCC-4036-9830-46B5734B19F2}" dt="2019-05-06T06:26:42.267" v="88" actId="478"/>
          <ac:spMkLst>
            <pc:docMk/>
            <pc:sldMk cId="3604861368" sldId="261"/>
            <ac:spMk id="17" creationId="{651EFAE5-E99E-4C21-9B50-4A935D96F5AC}"/>
          </ac:spMkLst>
        </pc:spChg>
        <pc:spChg chg="del">
          <ac:chgData name="東村邦彦 / TOUMURA，KUNIHIKO" userId="aa80352f-8581-4c8d-8917-6e2824d17308" providerId="ADAL" clId="{7FB9A5F9-4BCC-4036-9830-46B5734B19F2}" dt="2019-05-06T06:26:42.267" v="88" actId="478"/>
          <ac:spMkLst>
            <pc:docMk/>
            <pc:sldMk cId="3604861368" sldId="261"/>
            <ac:spMk id="18" creationId="{1535827B-FD57-43A1-8394-7B1C4B4E3AF3}"/>
          </ac:spMkLst>
        </pc:spChg>
        <pc:spChg chg="del">
          <ac:chgData name="東村邦彦 / TOUMURA，KUNIHIKO" userId="aa80352f-8581-4c8d-8917-6e2824d17308" providerId="ADAL" clId="{7FB9A5F9-4BCC-4036-9830-46B5734B19F2}" dt="2019-05-06T06:26:42.267" v="88" actId="478"/>
          <ac:spMkLst>
            <pc:docMk/>
            <pc:sldMk cId="3604861368" sldId="261"/>
            <ac:spMk id="19" creationId="{67C352FE-9B7A-4504-A8B8-75C826395CBB}"/>
          </ac:spMkLst>
        </pc:spChg>
        <pc:spChg chg="del">
          <ac:chgData name="東村邦彦 / TOUMURA，KUNIHIKO" userId="aa80352f-8581-4c8d-8917-6e2824d17308" providerId="ADAL" clId="{7FB9A5F9-4BCC-4036-9830-46B5734B19F2}" dt="2019-05-06T06:26:42.267" v="88" actId="478"/>
          <ac:spMkLst>
            <pc:docMk/>
            <pc:sldMk cId="3604861368" sldId="261"/>
            <ac:spMk id="20" creationId="{BDE1C2B9-B091-4AFB-8A9A-594A150388A3}"/>
          </ac:spMkLst>
        </pc:spChg>
        <pc:spChg chg="del">
          <ac:chgData name="東村邦彦 / TOUMURA，KUNIHIKO" userId="aa80352f-8581-4c8d-8917-6e2824d17308" providerId="ADAL" clId="{7FB9A5F9-4BCC-4036-9830-46B5734B19F2}" dt="2019-05-06T06:26:42.267" v="88" actId="478"/>
          <ac:spMkLst>
            <pc:docMk/>
            <pc:sldMk cId="3604861368" sldId="261"/>
            <ac:spMk id="24" creationId="{2B11341D-978A-4B01-BC38-596298CF7847}"/>
          </ac:spMkLst>
        </pc:spChg>
        <pc:spChg chg="del">
          <ac:chgData name="東村邦彦 / TOUMURA，KUNIHIKO" userId="aa80352f-8581-4c8d-8917-6e2824d17308" providerId="ADAL" clId="{7FB9A5F9-4BCC-4036-9830-46B5734B19F2}" dt="2019-05-06T06:26:42.267" v="88" actId="478"/>
          <ac:spMkLst>
            <pc:docMk/>
            <pc:sldMk cId="3604861368" sldId="261"/>
            <ac:spMk id="25" creationId="{A47C7659-98CC-4402-8920-23738C3FE7E8}"/>
          </ac:spMkLst>
        </pc:spChg>
        <pc:spChg chg="del">
          <ac:chgData name="東村邦彦 / TOUMURA，KUNIHIKO" userId="aa80352f-8581-4c8d-8917-6e2824d17308" providerId="ADAL" clId="{7FB9A5F9-4BCC-4036-9830-46B5734B19F2}" dt="2019-05-06T06:26:42.267" v="88" actId="478"/>
          <ac:spMkLst>
            <pc:docMk/>
            <pc:sldMk cId="3604861368" sldId="261"/>
            <ac:spMk id="27" creationId="{ED554A99-CC83-44F7-B2F1-A797E8B99BDD}"/>
          </ac:spMkLst>
        </pc:spChg>
        <pc:spChg chg="add del">
          <ac:chgData name="東村邦彦 / TOUMURA，KUNIHIKO" userId="aa80352f-8581-4c8d-8917-6e2824d17308" providerId="ADAL" clId="{7FB9A5F9-4BCC-4036-9830-46B5734B19F2}" dt="2019-05-06T06:27:35.473" v="104"/>
          <ac:spMkLst>
            <pc:docMk/>
            <pc:sldMk cId="3604861368" sldId="261"/>
            <ac:spMk id="28" creationId="{5014CD3D-5B9A-42D4-907E-47CF01FC9F70}"/>
          </ac:spMkLst>
        </pc:spChg>
        <pc:spChg chg="add del">
          <ac:chgData name="東村邦彦 / TOUMURA，KUNIHIKO" userId="aa80352f-8581-4c8d-8917-6e2824d17308" providerId="ADAL" clId="{7FB9A5F9-4BCC-4036-9830-46B5734B19F2}" dt="2019-05-06T06:27:35.473" v="104"/>
          <ac:spMkLst>
            <pc:docMk/>
            <pc:sldMk cId="3604861368" sldId="261"/>
            <ac:spMk id="29" creationId="{C1B38DDD-C886-4A0E-AAFD-92641FDE7F2F}"/>
          </ac:spMkLst>
        </pc:spChg>
        <pc:spChg chg="add del">
          <ac:chgData name="東村邦彦 / TOUMURA，KUNIHIKO" userId="aa80352f-8581-4c8d-8917-6e2824d17308" providerId="ADAL" clId="{7FB9A5F9-4BCC-4036-9830-46B5734B19F2}" dt="2019-05-06T06:27:35.473" v="104"/>
          <ac:spMkLst>
            <pc:docMk/>
            <pc:sldMk cId="3604861368" sldId="261"/>
            <ac:spMk id="30" creationId="{062AE0B7-8ECC-42B7-9211-B07C23C330DF}"/>
          </ac:spMkLst>
        </pc:spChg>
        <pc:spChg chg="add del">
          <ac:chgData name="東村邦彦 / TOUMURA，KUNIHIKO" userId="aa80352f-8581-4c8d-8917-6e2824d17308" providerId="ADAL" clId="{7FB9A5F9-4BCC-4036-9830-46B5734B19F2}" dt="2019-05-06T06:27:35.473" v="104"/>
          <ac:spMkLst>
            <pc:docMk/>
            <pc:sldMk cId="3604861368" sldId="261"/>
            <ac:spMk id="31" creationId="{EA1A4EC9-3423-4C12-8BBB-FF2CDE07A5F6}"/>
          </ac:spMkLst>
        </pc:spChg>
        <pc:spChg chg="add del">
          <ac:chgData name="東村邦彦 / TOUMURA，KUNIHIKO" userId="aa80352f-8581-4c8d-8917-6e2824d17308" providerId="ADAL" clId="{7FB9A5F9-4BCC-4036-9830-46B5734B19F2}" dt="2019-05-06T06:27:35.473" v="104"/>
          <ac:spMkLst>
            <pc:docMk/>
            <pc:sldMk cId="3604861368" sldId="261"/>
            <ac:spMk id="32" creationId="{B39BDF3D-E7C7-4DCF-B1C8-A319CA688A82}"/>
          </ac:spMkLst>
        </pc:spChg>
        <pc:spChg chg="add del">
          <ac:chgData name="東村邦彦 / TOUMURA，KUNIHIKO" userId="aa80352f-8581-4c8d-8917-6e2824d17308" providerId="ADAL" clId="{7FB9A5F9-4BCC-4036-9830-46B5734B19F2}" dt="2019-05-06T06:27:35.473" v="104"/>
          <ac:spMkLst>
            <pc:docMk/>
            <pc:sldMk cId="3604861368" sldId="261"/>
            <ac:spMk id="41" creationId="{A2CDF847-B570-4CEF-859D-E77412D7E1AD}"/>
          </ac:spMkLst>
        </pc:spChg>
        <pc:spChg chg="add del">
          <ac:chgData name="東村邦彦 / TOUMURA，KUNIHIKO" userId="aa80352f-8581-4c8d-8917-6e2824d17308" providerId="ADAL" clId="{7FB9A5F9-4BCC-4036-9830-46B5734B19F2}" dt="2019-05-06T06:27:35.473" v="104"/>
          <ac:spMkLst>
            <pc:docMk/>
            <pc:sldMk cId="3604861368" sldId="261"/>
            <ac:spMk id="42" creationId="{B7D6E1E8-5D25-4528-A380-E0432DC0531A}"/>
          </ac:spMkLst>
        </pc:spChg>
        <pc:spChg chg="add mod">
          <ac:chgData name="東村邦彦 / TOUMURA，KUNIHIKO" userId="aa80352f-8581-4c8d-8917-6e2824d17308" providerId="ADAL" clId="{7FB9A5F9-4BCC-4036-9830-46B5734B19F2}" dt="2019-05-06T06:29:21.659" v="121" actId="403"/>
          <ac:spMkLst>
            <pc:docMk/>
            <pc:sldMk cId="3604861368" sldId="261"/>
            <ac:spMk id="43" creationId="{77C5E9E4-FFA4-43DC-A23B-8BE5A2D2F54A}"/>
          </ac:spMkLst>
        </pc:spChg>
        <pc:spChg chg="add mod">
          <ac:chgData name="東村邦彦 / TOUMURA，KUNIHIKO" userId="aa80352f-8581-4c8d-8917-6e2824d17308" providerId="ADAL" clId="{7FB9A5F9-4BCC-4036-9830-46B5734B19F2}" dt="2019-05-06T06:29:21.659" v="121" actId="403"/>
          <ac:spMkLst>
            <pc:docMk/>
            <pc:sldMk cId="3604861368" sldId="261"/>
            <ac:spMk id="44" creationId="{31B1EE70-5A2A-4563-9639-65DE804827DE}"/>
          </ac:spMkLst>
        </pc:spChg>
        <pc:spChg chg="add mod">
          <ac:chgData name="東村邦彦 / TOUMURA，KUNIHIKO" userId="aa80352f-8581-4c8d-8917-6e2824d17308" providerId="ADAL" clId="{7FB9A5F9-4BCC-4036-9830-46B5734B19F2}" dt="2019-05-06T06:29:21.659" v="121" actId="403"/>
          <ac:spMkLst>
            <pc:docMk/>
            <pc:sldMk cId="3604861368" sldId="261"/>
            <ac:spMk id="45" creationId="{7787844A-8874-40AD-8FF0-147EBA0322CF}"/>
          </ac:spMkLst>
        </pc:spChg>
        <pc:spChg chg="add mod">
          <ac:chgData name="東村邦彦 / TOUMURA，KUNIHIKO" userId="aa80352f-8581-4c8d-8917-6e2824d17308" providerId="ADAL" clId="{7FB9A5F9-4BCC-4036-9830-46B5734B19F2}" dt="2019-05-06T06:29:21.659" v="121" actId="403"/>
          <ac:spMkLst>
            <pc:docMk/>
            <pc:sldMk cId="3604861368" sldId="261"/>
            <ac:spMk id="46" creationId="{9F668C9A-17C4-41E9-97C0-0739B251FE3E}"/>
          </ac:spMkLst>
        </pc:spChg>
        <pc:spChg chg="add mod">
          <ac:chgData name="東村邦彦 / TOUMURA，KUNIHIKO" userId="aa80352f-8581-4c8d-8917-6e2824d17308" providerId="ADAL" clId="{7FB9A5F9-4BCC-4036-9830-46B5734B19F2}" dt="2019-05-06T06:29:21.659" v="121" actId="403"/>
          <ac:spMkLst>
            <pc:docMk/>
            <pc:sldMk cId="3604861368" sldId="261"/>
            <ac:spMk id="47" creationId="{5C9C5C91-619D-4834-AE1F-836B76FECA42}"/>
          </ac:spMkLst>
        </pc:spChg>
        <pc:spChg chg="mod">
          <ac:chgData name="東村邦彦 / TOUMURA，KUNIHIKO" userId="aa80352f-8581-4c8d-8917-6e2824d17308" providerId="ADAL" clId="{7FB9A5F9-4BCC-4036-9830-46B5734B19F2}" dt="2019-05-06T06:29:21.659" v="121" actId="403"/>
          <ac:spMkLst>
            <pc:docMk/>
            <pc:sldMk cId="3604861368" sldId="261"/>
            <ac:spMk id="49" creationId="{42BE564B-9FFE-4D5B-90F5-3B83CE21F910}"/>
          </ac:spMkLst>
        </pc:spChg>
        <pc:spChg chg="mod">
          <ac:chgData name="東村邦彦 / TOUMURA，KUNIHIKO" userId="aa80352f-8581-4c8d-8917-6e2824d17308" providerId="ADAL" clId="{7FB9A5F9-4BCC-4036-9830-46B5734B19F2}" dt="2019-05-06T06:29:21.659" v="121" actId="403"/>
          <ac:spMkLst>
            <pc:docMk/>
            <pc:sldMk cId="3604861368" sldId="261"/>
            <ac:spMk id="51" creationId="{64415FC4-5633-41DE-B206-B61B16715584}"/>
          </ac:spMkLst>
        </pc:spChg>
        <pc:spChg chg="mod">
          <ac:chgData name="東村邦彦 / TOUMURA，KUNIHIKO" userId="aa80352f-8581-4c8d-8917-6e2824d17308" providerId="ADAL" clId="{7FB9A5F9-4BCC-4036-9830-46B5734B19F2}" dt="2019-05-06T06:29:21.659" v="121" actId="403"/>
          <ac:spMkLst>
            <pc:docMk/>
            <pc:sldMk cId="3604861368" sldId="261"/>
            <ac:spMk id="52" creationId="{973259AE-99AE-4E78-8C17-617CD46F1D0E}"/>
          </ac:spMkLst>
        </pc:spChg>
        <pc:spChg chg="mod">
          <ac:chgData name="東村邦彦 / TOUMURA，KUNIHIKO" userId="aa80352f-8581-4c8d-8917-6e2824d17308" providerId="ADAL" clId="{7FB9A5F9-4BCC-4036-9830-46B5734B19F2}" dt="2019-05-06T06:29:21.659" v="121" actId="403"/>
          <ac:spMkLst>
            <pc:docMk/>
            <pc:sldMk cId="3604861368" sldId="261"/>
            <ac:spMk id="53" creationId="{1DB8CE1B-50EE-4C79-8180-76835E6A9AFC}"/>
          </ac:spMkLst>
        </pc:spChg>
        <pc:spChg chg="mod">
          <ac:chgData name="東村邦彦 / TOUMURA，KUNIHIKO" userId="aa80352f-8581-4c8d-8917-6e2824d17308" providerId="ADAL" clId="{7FB9A5F9-4BCC-4036-9830-46B5734B19F2}" dt="2019-05-06T06:29:21.659" v="121" actId="403"/>
          <ac:spMkLst>
            <pc:docMk/>
            <pc:sldMk cId="3604861368" sldId="261"/>
            <ac:spMk id="54" creationId="{0F356028-25D6-4220-BE52-E5EB888B7C0F}"/>
          </ac:spMkLst>
        </pc:spChg>
        <pc:spChg chg="mod">
          <ac:chgData name="東村邦彦 / TOUMURA，KUNIHIKO" userId="aa80352f-8581-4c8d-8917-6e2824d17308" providerId="ADAL" clId="{7FB9A5F9-4BCC-4036-9830-46B5734B19F2}" dt="2019-05-06T06:29:21.659" v="121" actId="403"/>
          <ac:spMkLst>
            <pc:docMk/>
            <pc:sldMk cId="3604861368" sldId="261"/>
            <ac:spMk id="55" creationId="{1CB78CE7-8DC2-470D-A2CD-05BF8C173386}"/>
          </ac:spMkLst>
        </pc:spChg>
        <pc:spChg chg="add mod">
          <ac:chgData name="東村邦彦 / TOUMURA，KUNIHIKO" userId="aa80352f-8581-4c8d-8917-6e2824d17308" providerId="ADAL" clId="{7FB9A5F9-4BCC-4036-9830-46B5734B19F2}" dt="2019-05-06T06:29:21.659" v="121" actId="403"/>
          <ac:spMkLst>
            <pc:docMk/>
            <pc:sldMk cId="3604861368" sldId="261"/>
            <ac:spMk id="56" creationId="{C5D49CF5-2393-45A5-BF8B-2AE53939C1A7}"/>
          </ac:spMkLst>
        </pc:spChg>
        <pc:spChg chg="add mod">
          <ac:chgData name="東村邦彦 / TOUMURA，KUNIHIKO" userId="aa80352f-8581-4c8d-8917-6e2824d17308" providerId="ADAL" clId="{7FB9A5F9-4BCC-4036-9830-46B5734B19F2}" dt="2019-05-06T06:29:21.659" v="121" actId="403"/>
          <ac:spMkLst>
            <pc:docMk/>
            <pc:sldMk cId="3604861368" sldId="261"/>
            <ac:spMk id="57" creationId="{D0CF91F1-6700-4803-9C88-36D290632E72}"/>
          </ac:spMkLst>
        </pc:spChg>
        <pc:spChg chg="add mod ord">
          <ac:chgData name="東村邦彦 / TOUMURA，KUNIHIKO" userId="aa80352f-8581-4c8d-8917-6e2824d17308" providerId="ADAL" clId="{7FB9A5F9-4BCC-4036-9830-46B5734B19F2}" dt="2019-05-06T06:29:52.521" v="126" actId="12789"/>
          <ac:spMkLst>
            <pc:docMk/>
            <pc:sldMk cId="3604861368" sldId="261"/>
            <ac:spMk id="58" creationId="{755EB825-3BF6-4A28-8125-E0E78CAEFAB2}"/>
          </ac:spMkLst>
        </pc:spChg>
        <pc:grpChg chg="add mod">
          <ac:chgData name="東村邦彦 / TOUMURA，KUNIHIKO" userId="aa80352f-8581-4c8d-8917-6e2824d17308" providerId="ADAL" clId="{7FB9A5F9-4BCC-4036-9830-46B5734B19F2}" dt="2019-05-06T06:29:52.521" v="126" actId="12789"/>
          <ac:grpSpMkLst>
            <pc:docMk/>
            <pc:sldMk cId="3604861368" sldId="261"/>
            <ac:grpSpMk id="2" creationId="{7BB95BD7-E6FD-40B0-8980-AB00566AA404}"/>
          </ac:grpSpMkLst>
        </pc:grpChg>
        <pc:grpChg chg="add del">
          <ac:chgData name="東村邦彦 / TOUMURA，KUNIHIKO" userId="aa80352f-8581-4c8d-8917-6e2824d17308" providerId="ADAL" clId="{7FB9A5F9-4BCC-4036-9830-46B5734B19F2}" dt="2019-05-06T06:27:35.473" v="104"/>
          <ac:grpSpMkLst>
            <pc:docMk/>
            <pc:sldMk cId="3604861368" sldId="261"/>
            <ac:grpSpMk id="33" creationId="{AC381638-4AD8-496A-AF0B-8BF27937313F}"/>
          </ac:grpSpMkLst>
        </pc:grpChg>
        <pc:grpChg chg="add mod">
          <ac:chgData name="東村邦彦 / TOUMURA，KUNIHIKO" userId="aa80352f-8581-4c8d-8917-6e2824d17308" providerId="ADAL" clId="{7FB9A5F9-4BCC-4036-9830-46B5734B19F2}" dt="2019-05-06T06:29:52.521" v="126" actId="12789"/>
          <ac:grpSpMkLst>
            <pc:docMk/>
            <pc:sldMk cId="3604861368" sldId="261"/>
            <ac:grpSpMk id="48" creationId="{53FB2DB9-B267-45B8-A781-6B36137B87D7}"/>
          </ac:grpSpMkLst>
        </pc:grpChg>
        <pc:grpChg chg="mod">
          <ac:chgData name="東村邦彦 / TOUMURA，KUNIHIKO" userId="aa80352f-8581-4c8d-8917-6e2824d17308" providerId="ADAL" clId="{7FB9A5F9-4BCC-4036-9830-46B5734B19F2}" dt="2019-05-06T06:29:52.521" v="126" actId="12789"/>
          <ac:grpSpMkLst>
            <pc:docMk/>
            <pc:sldMk cId="3604861368" sldId="261"/>
            <ac:grpSpMk id="50" creationId="{66DE4BC3-C56C-47CD-964A-30CDCEADEAE3}"/>
          </ac:grpSpMkLst>
        </pc:grpChg>
        <pc:cxnChg chg="del">
          <ac:chgData name="東村邦彦 / TOUMURA，KUNIHIKO" userId="aa80352f-8581-4c8d-8917-6e2824d17308" providerId="ADAL" clId="{7FB9A5F9-4BCC-4036-9830-46B5734B19F2}" dt="2019-05-06T06:26:42.267" v="88" actId="478"/>
          <ac:cxnSpMkLst>
            <pc:docMk/>
            <pc:sldMk cId="3604861368" sldId="261"/>
            <ac:cxnSpMk id="21" creationId="{7B43EF7F-724A-413C-A538-F645B5BDCD89}"/>
          </ac:cxnSpMkLst>
        </pc:cxnChg>
        <pc:cxnChg chg="del">
          <ac:chgData name="東村邦彦 / TOUMURA，KUNIHIKO" userId="aa80352f-8581-4c8d-8917-6e2824d17308" providerId="ADAL" clId="{7FB9A5F9-4BCC-4036-9830-46B5734B19F2}" dt="2019-05-06T06:26:42.267" v="88" actId="478"/>
          <ac:cxnSpMkLst>
            <pc:docMk/>
            <pc:sldMk cId="3604861368" sldId="261"/>
            <ac:cxnSpMk id="22" creationId="{AB73AB58-7573-4983-AA3D-AE3AB94B4C84}"/>
          </ac:cxnSpMkLst>
        </pc:cxnChg>
        <pc:cxnChg chg="del mod">
          <ac:chgData name="東村邦彦 / TOUMURA，KUNIHIKO" userId="aa80352f-8581-4c8d-8917-6e2824d17308" providerId="ADAL" clId="{7FB9A5F9-4BCC-4036-9830-46B5734B19F2}" dt="2019-05-06T06:26:42.267" v="88" actId="478"/>
          <ac:cxnSpMkLst>
            <pc:docMk/>
            <pc:sldMk cId="3604861368" sldId="261"/>
            <ac:cxnSpMk id="23" creationId="{66A4356B-10A0-4154-B301-BFB9DAC3B295}"/>
          </ac:cxnSpMkLst>
        </pc:cxnChg>
        <pc:cxnChg chg="del">
          <ac:chgData name="東村邦彦 / TOUMURA，KUNIHIKO" userId="aa80352f-8581-4c8d-8917-6e2824d17308" providerId="ADAL" clId="{7FB9A5F9-4BCC-4036-9830-46B5734B19F2}" dt="2019-05-06T06:26:42.267" v="88" actId="478"/>
          <ac:cxnSpMkLst>
            <pc:docMk/>
            <pc:sldMk cId="3604861368" sldId="261"/>
            <ac:cxnSpMk id="26" creationId="{98E69878-5F49-48CE-85F3-EF41A0594B77}"/>
          </ac:cxnSpMkLst>
        </pc:cxnChg>
      </pc:sldChg>
      <pc:sldChg chg="addSp modSp modNotesTx">
        <pc:chgData name="東村邦彦 / TOUMURA，KUNIHIKO" userId="aa80352f-8581-4c8d-8917-6e2824d17308" providerId="ADAL" clId="{7FB9A5F9-4BCC-4036-9830-46B5734B19F2}" dt="2019-05-06T06:56:04.873" v="435" actId="2711"/>
        <pc:sldMkLst>
          <pc:docMk/>
          <pc:sldMk cId="2965232378" sldId="263"/>
        </pc:sldMkLst>
        <pc:spChg chg="mod">
          <ac:chgData name="東村邦彦 / TOUMURA，KUNIHIKO" userId="aa80352f-8581-4c8d-8917-6e2824d17308" providerId="ADAL" clId="{7FB9A5F9-4BCC-4036-9830-46B5734B19F2}" dt="2019-05-06T06:56:04.873" v="435" actId="2711"/>
          <ac:spMkLst>
            <pc:docMk/>
            <pc:sldMk cId="2965232378" sldId="263"/>
            <ac:spMk id="7" creationId="{24ADEAFD-32F5-4D18-8614-6C96FD5AE985}"/>
          </ac:spMkLst>
        </pc:spChg>
        <pc:spChg chg="mod">
          <ac:chgData name="東村邦彦 / TOUMURA，KUNIHIKO" userId="aa80352f-8581-4c8d-8917-6e2824d17308" providerId="ADAL" clId="{7FB9A5F9-4BCC-4036-9830-46B5734B19F2}" dt="2019-05-06T06:56:04.873" v="435" actId="2711"/>
          <ac:spMkLst>
            <pc:docMk/>
            <pc:sldMk cId="2965232378" sldId="263"/>
            <ac:spMk id="8" creationId="{68B3C391-3327-47BE-B0BB-812B1864658D}"/>
          </ac:spMkLst>
        </pc:spChg>
        <pc:spChg chg="mod">
          <ac:chgData name="東村邦彦 / TOUMURA，KUNIHIKO" userId="aa80352f-8581-4c8d-8917-6e2824d17308" providerId="ADAL" clId="{7FB9A5F9-4BCC-4036-9830-46B5734B19F2}" dt="2019-05-06T06:56:04.873" v="435" actId="2711"/>
          <ac:spMkLst>
            <pc:docMk/>
            <pc:sldMk cId="2965232378" sldId="263"/>
            <ac:spMk id="9" creationId="{2EBC4F07-7B2E-40FF-BF47-3E74987B302F}"/>
          </ac:spMkLst>
        </pc:spChg>
        <pc:spChg chg="mod">
          <ac:chgData name="東村邦彦 / TOUMURA，KUNIHIKO" userId="aa80352f-8581-4c8d-8917-6e2824d17308" providerId="ADAL" clId="{7FB9A5F9-4BCC-4036-9830-46B5734B19F2}" dt="2019-05-06T06:56:04.873" v="435" actId="2711"/>
          <ac:spMkLst>
            <pc:docMk/>
            <pc:sldMk cId="2965232378" sldId="263"/>
            <ac:spMk id="11" creationId="{48275C11-C963-484A-BBA9-6C38AF26EA16}"/>
          </ac:spMkLst>
        </pc:spChg>
        <pc:spChg chg="add mod ord">
          <ac:chgData name="東村邦彦 / TOUMURA，KUNIHIKO" userId="aa80352f-8581-4c8d-8917-6e2824d17308" providerId="ADAL" clId="{7FB9A5F9-4BCC-4036-9830-46B5734B19F2}" dt="2019-05-06T06:56:04.873" v="435" actId="2711"/>
          <ac:spMkLst>
            <pc:docMk/>
            <pc:sldMk cId="2965232378" sldId="263"/>
            <ac:spMk id="12" creationId="{C49D4ACF-A463-4A48-AC50-D8DEA2CD4F5D}"/>
          </ac:spMkLst>
        </pc:spChg>
        <pc:grpChg chg="add mod">
          <ac:chgData name="東村邦彦 / TOUMURA，KUNIHIKO" userId="aa80352f-8581-4c8d-8917-6e2824d17308" providerId="ADAL" clId="{7FB9A5F9-4BCC-4036-9830-46B5734B19F2}" dt="2019-05-06T06:36:43.144" v="197" actId="1076"/>
          <ac:grpSpMkLst>
            <pc:docMk/>
            <pc:sldMk cId="2965232378" sldId="263"/>
            <ac:grpSpMk id="2" creationId="{53A98E86-4F4F-436A-9642-AFB0CBD93342}"/>
          </ac:grpSpMkLst>
        </pc:grpChg>
        <pc:cxnChg chg="mod">
          <ac:chgData name="東村邦彦 / TOUMURA，KUNIHIKO" userId="aa80352f-8581-4c8d-8917-6e2824d17308" providerId="ADAL" clId="{7FB9A5F9-4BCC-4036-9830-46B5734B19F2}" dt="2019-05-06T06:33:37.837" v="153" actId="164"/>
          <ac:cxnSpMkLst>
            <pc:docMk/>
            <pc:sldMk cId="2965232378" sldId="263"/>
            <ac:cxnSpMk id="10" creationId="{51502F92-8309-4A29-85F7-4E554705F4DB}"/>
          </ac:cxnSpMkLst>
        </pc:cxnChg>
      </pc:sldChg>
      <pc:sldChg chg="addSp modSp modNotesTx">
        <pc:chgData name="東村邦彦 / TOUMURA，KUNIHIKO" userId="aa80352f-8581-4c8d-8917-6e2824d17308" providerId="ADAL" clId="{7FB9A5F9-4BCC-4036-9830-46B5734B19F2}" dt="2019-05-06T06:56:37.335" v="436" actId="2711"/>
        <pc:sldMkLst>
          <pc:docMk/>
          <pc:sldMk cId="3215836032" sldId="264"/>
        </pc:sldMkLst>
        <pc:spChg chg="mod">
          <ac:chgData name="東村邦彦 / TOUMURA，KUNIHIKO" userId="aa80352f-8581-4c8d-8917-6e2824d17308" providerId="ADAL" clId="{7FB9A5F9-4BCC-4036-9830-46B5734B19F2}" dt="2019-05-06T06:56:37.335" v="436" actId="2711"/>
          <ac:spMkLst>
            <pc:docMk/>
            <pc:sldMk cId="3215836032" sldId="264"/>
            <ac:spMk id="7" creationId="{8090F221-CF84-43D3-8C21-B4493EA66E0F}"/>
          </ac:spMkLst>
        </pc:spChg>
        <pc:spChg chg="mod">
          <ac:chgData name="東村邦彦 / TOUMURA，KUNIHIKO" userId="aa80352f-8581-4c8d-8917-6e2824d17308" providerId="ADAL" clId="{7FB9A5F9-4BCC-4036-9830-46B5734B19F2}" dt="2019-05-06T06:56:37.335" v="436" actId="2711"/>
          <ac:spMkLst>
            <pc:docMk/>
            <pc:sldMk cId="3215836032" sldId="264"/>
            <ac:spMk id="8" creationId="{83ECC061-9931-479C-BC85-4CD90479A52A}"/>
          </ac:spMkLst>
        </pc:spChg>
        <pc:spChg chg="mod">
          <ac:chgData name="東村邦彦 / TOUMURA，KUNIHIKO" userId="aa80352f-8581-4c8d-8917-6e2824d17308" providerId="ADAL" clId="{7FB9A5F9-4BCC-4036-9830-46B5734B19F2}" dt="2019-05-06T06:56:37.335" v="436" actId="2711"/>
          <ac:spMkLst>
            <pc:docMk/>
            <pc:sldMk cId="3215836032" sldId="264"/>
            <ac:spMk id="9" creationId="{75710E1D-5D03-4BB4-A65E-46ED3B7EFA61}"/>
          </ac:spMkLst>
        </pc:spChg>
        <pc:spChg chg="mod">
          <ac:chgData name="東村邦彦 / TOUMURA，KUNIHIKO" userId="aa80352f-8581-4c8d-8917-6e2824d17308" providerId="ADAL" clId="{7FB9A5F9-4BCC-4036-9830-46B5734B19F2}" dt="2019-05-06T06:56:37.335" v="436" actId="2711"/>
          <ac:spMkLst>
            <pc:docMk/>
            <pc:sldMk cId="3215836032" sldId="264"/>
            <ac:spMk id="11" creationId="{B3FD473C-97F6-4EA0-A067-18838E141346}"/>
          </ac:spMkLst>
        </pc:spChg>
        <pc:spChg chg="add mod ord">
          <ac:chgData name="東村邦彦 / TOUMURA，KUNIHIKO" userId="aa80352f-8581-4c8d-8917-6e2824d17308" providerId="ADAL" clId="{7FB9A5F9-4BCC-4036-9830-46B5734B19F2}" dt="2019-05-06T06:56:37.335" v="436" actId="2711"/>
          <ac:spMkLst>
            <pc:docMk/>
            <pc:sldMk cId="3215836032" sldId="264"/>
            <ac:spMk id="12" creationId="{6D9E12DF-5647-421B-BE17-38DE9B97873C}"/>
          </ac:spMkLst>
        </pc:spChg>
        <pc:grpChg chg="add mod">
          <ac:chgData name="東村邦彦 / TOUMURA，KUNIHIKO" userId="aa80352f-8581-4c8d-8917-6e2824d17308" providerId="ADAL" clId="{7FB9A5F9-4BCC-4036-9830-46B5734B19F2}" dt="2019-05-06T06:36:50.846" v="198" actId="1076"/>
          <ac:grpSpMkLst>
            <pc:docMk/>
            <pc:sldMk cId="3215836032" sldId="264"/>
            <ac:grpSpMk id="2" creationId="{54AF65D3-81AD-4588-910A-EA532EEE0752}"/>
          </ac:grpSpMkLst>
        </pc:grpChg>
        <pc:cxnChg chg="mod">
          <ac:chgData name="東村邦彦 / TOUMURA，KUNIHIKO" userId="aa80352f-8581-4c8d-8917-6e2824d17308" providerId="ADAL" clId="{7FB9A5F9-4BCC-4036-9830-46B5734B19F2}" dt="2019-05-06T06:36:18.325" v="195" actId="164"/>
          <ac:cxnSpMkLst>
            <pc:docMk/>
            <pc:sldMk cId="3215836032" sldId="264"/>
            <ac:cxnSpMk id="10" creationId="{BE61F01F-D3FC-4858-BA84-0600418577B0}"/>
          </ac:cxnSpMkLst>
        </pc:cxnChg>
      </pc:sldChg>
      <pc:sldChg chg="addSp modSp modNotesTx">
        <pc:chgData name="東村邦彦 / TOUMURA，KUNIHIKO" userId="aa80352f-8581-4c8d-8917-6e2824d17308" providerId="ADAL" clId="{7FB9A5F9-4BCC-4036-9830-46B5734B19F2}" dt="2019-05-06T06:57:00.450" v="437" actId="2711"/>
        <pc:sldMkLst>
          <pc:docMk/>
          <pc:sldMk cId="1443190846" sldId="265"/>
        </pc:sldMkLst>
        <pc:spChg chg="mod">
          <ac:chgData name="東村邦彦 / TOUMURA，KUNIHIKO" userId="aa80352f-8581-4c8d-8917-6e2824d17308" providerId="ADAL" clId="{7FB9A5F9-4BCC-4036-9830-46B5734B19F2}" dt="2019-05-06T06:57:00.450" v="437" actId="2711"/>
          <ac:spMkLst>
            <pc:docMk/>
            <pc:sldMk cId="1443190846" sldId="265"/>
            <ac:spMk id="10" creationId="{23A3BBCD-6F40-460F-AD1F-2529BF83651E}"/>
          </ac:spMkLst>
        </pc:spChg>
        <pc:spChg chg="mod">
          <ac:chgData name="東村邦彦 / TOUMURA，KUNIHIKO" userId="aa80352f-8581-4c8d-8917-6e2824d17308" providerId="ADAL" clId="{7FB9A5F9-4BCC-4036-9830-46B5734B19F2}" dt="2019-05-06T06:57:00.450" v="437" actId="2711"/>
          <ac:spMkLst>
            <pc:docMk/>
            <pc:sldMk cId="1443190846" sldId="265"/>
            <ac:spMk id="11" creationId="{FFF86C11-4A52-40CC-80E3-66CFE9F6089F}"/>
          </ac:spMkLst>
        </pc:spChg>
        <pc:spChg chg="mod">
          <ac:chgData name="東村邦彦 / TOUMURA，KUNIHIKO" userId="aa80352f-8581-4c8d-8917-6e2824d17308" providerId="ADAL" clId="{7FB9A5F9-4BCC-4036-9830-46B5734B19F2}" dt="2019-05-06T06:57:00.450" v="437" actId="2711"/>
          <ac:spMkLst>
            <pc:docMk/>
            <pc:sldMk cId="1443190846" sldId="265"/>
            <ac:spMk id="12" creationId="{9E28F73A-9212-497C-A8CB-8C6DA91E91D7}"/>
          </ac:spMkLst>
        </pc:spChg>
        <pc:spChg chg="mod">
          <ac:chgData name="東村邦彦 / TOUMURA，KUNIHIKO" userId="aa80352f-8581-4c8d-8917-6e2824d17308" providerId="ADAL" clId="{7FB9A5F9-4BCC-4036-9830-46B5734B19F2}" dt="2019-05-06T06:57:00.450" v="437" actId="2711"/>
          <ac:spMkLst>
            <pc:docMk/>
            <pc:sldMk cId="1443190846" sldId="265"/>
            <ac:spMk id="13" creationId="{F67EDA7E-A7CD-4EE1-A249-83C7FB53979A}"/>
          </ac:spMkLst>
        </pc:spChg>
        <pc:spChg chg="mod">
          <ac:chgData name="東村邦彦 / TOUMURA，KUNIHIKO" userId="aa80352f-8581-4c8d-8917-6e2824d17308" providerId="ADAL" clId="{7FB9A5F9-4BCC-4036-9830-46B5734B19F2}" dt="2019-05-06T06:57:00.450" v="437" actId="2711"/>
          <ac:spMkLst>
            <pc:docMk/>
            <pc:sldMk cId="1443190846" sldId="265"/>
            <ac:spMk id="14" creationId="{74538375-EDB3-4885-A99C-9BCA179CC3B8}"/>
          </ac:spMkLst>
        </pc:spChg>
        <pc:spChg chg="mod">
          <ac:chgData name="東村邦彦 / TOUMURA，KUNIHIKO" userId="aa80352f-8581-4c8d-8917-6e2824d17308" providerId="ADAL" clId="{7FB9A5F9-4BCC-4036-9830-46B5734B19F2}" dt="2019-05-06T06:57:00.450" v="437" actId="2711"/>
          <ac:spMkLst>
            <pc:docMk/>
            <pc:sldMk cId="1443190846" sldId="265"/>
            <ac:spMk id="15" creationId="{D3511C16-520F-4404-A8E0-E8D547E8D7B8}"/>
          </ac:spMkLst>
        </pc:spChg>
        <pc:spChg chg="add mod ord">
          <ac:chgData name="東村邦彦 / TOUMURA，KUNIHIKO" userId="aa80352f-8581-4c8d-8917-6e2824d17308" providerId="ADAL" clId="{7FB9A5F9-4BCC-4036-9830-46B5734B19F2}" dt="2019-05-06T06:57:00.450" v="437" actId="2711"/>
          <ac:spMkLst>
            <pc:docMk/>
            <pc:sldMk cId="1443190846" sldId="265"/>
            <ac:spMk id="18" creationId="{B0ADC606-4B40-4367-B451-F075B0B20BF6}"/>
          </ac:spMkLst>
        </pc:spChg>
        <pc:cxnChg chg="mod">
          <ac:chgData name="東村邦彦 / TOUMURA，KUNIHIKO" userId="aa80352f-8581-4c8d-8917-6e2824d17308" providerId="ADAL" clId="{7FB9A5F9-4BCC-4036-9830-46B5734B19F2}" dt="2019-05-06T06:37:47.614" v="217" actId="1076"/>
          <ac:cxnSpMkLst>
            <pc:docMk/>
            <pc:sldMk cId="1443190846" sldId="265"/>
            <ac:cxnSpMk id="16" creationId="{4379859F-F217-4FEA-BE63-DB5B4A5B50C4}"/>
          </ac:cxnSpMkLst>
        </pc:cxnChg>
        <pc:cxnChg chg="mod">
          <ac:chgData name="東村邦彦 / TOUMURA，KUNIHIKO" userId="aa80352f-8581-4c8d-8917-6e2824d17308" providerId="ADAL" clId="{7FB9A5F9-4BCC-4036-9830-46B5734B19F2}" dt="2019-05-06T06:37:47.614" v="217" actId="1076"/>
          <ac:cxnSpMkLst>
            <pc:docMk/>
            <pc:sldMk cId="1443190846" sldId="265"/>
            <ac:cxnSpMk id="17" creationId="{BC9DDA6D-1357-422E-BB92-F003B911FF54}"/>
          </ac:cxnSpMkLst>
        </pc:cxnChg>
      </pc:sldChg>
      <pc:sldChg chg="addSp delSp modSp add del modNotesTx">
        <pc:chgData name="東村邦彦 / TOUMURA，KUNIHIKO" userId="aa80352f-8581-4c8d-8917-6e2824d17308" providerId="ADAL" clId="{7FB9A5F9-4BCC-4036-9830-46B5734B19F2}" dt="2019-05-06T06:45:57.399" v="376" actId="20577"/>
        <pc:sldMkLst>
          <pc:docMk/>
          <pc:sldMk cId="3842681772" sldId="266"/>
        </pc:sldMkLst>
        <pc:spChg chg="add del">
          <ac:chgData name="東村邦彦 / TOUMURA，KUNIHIKO" userId="aa80352f-8581-4c8d-8917-6e2824d17308" providerId="ADAL" clId="{7FB9A5F9-4BCC-4036-9830-46B5734B19F2}" dt="2019-05-06T06:39:33.806" v="234"/>
          <ac:spMkLst>
            <pc:docMk/>
            <pc:sldMk cId="3842681772" sldId="266"/>
            <ac:spMk id="19" creationId="{0F76FB7A-5D6F-4F09-BC85-6BB49373AA28}"/>
          </ac:spMkLst>
        </pc:spChg>
        <pc:spChg chg="add mod">
          <ac:chgData name="東村邦彦 / TOUMURA，KUNIHIKO" userId="aa80352f-8581-4c8d-8917-6e2824d17308" providerId="ADAL" clId="{7FB9A5F9-4BCC-4036-9830-46B5734B19F2}" dt="2019-05-06T06:42:32.931" v="288" actId="164"/>
          <ac:spMkLst>
            <pc:docMk/>
            <pc:sldMk cId="3842681772" sldId="266"/>
            <ac:spMk id="20" creationId="{3FF83C6D-F8C8-412A-A847-FB57A28B2DD9}"/>
          </ac:spMkLst>
        </pc:spChg>
        <pc:spChg chg="mod">
          <ac:chgData name="東村邦彦 / TOUMURA，KUNIHIKO" userId="aa80352f-8581-4c8d-8917-6e2824d17308" providerId="ADAL" clId="{7FB9A5F9-4BCC-4036-9830-46B5734B19F2}" dt="2019-05-06T06:41:56.203" v="283" actId="404"/>
          <ac:spMkLst>
            <pc:docMk/>
            <pc:sldMk cId="3842681772" sldId="266"/>
            <ac:spMk id="22" creationId="{27546840-B610-4896-9F6B-9B0247A6B914}"/>
          </ac:spMkLst>
        </pc:spChg>
        <pc:spChg chg="mod">
          <ac:chgData name="東村邦彦 / TOUMURA，KUNIHIKO" userId="aa80352f-8581-4c8d-8917-6e2824d17308" providerId="ADAL" clId="{7FB9A5F9-4BCC-4036-9830-46B5734B19F2}" dt="2019-05-06T06:41:56.203" v="283" actId="404"/>
          <ac:spMkLst>
            <pc:docMk/>
            <pc:sldMk cId="3842681772" sldId="266"/>
            <ac:spMk id="23" creationId="{21A46F38-5B52-424E-B117-41B16EA86253}"/>
          </ac:spMkLst>
        </pc:spChg>
        <pc:spChg chg="mod">
          <ac:chgData name="東村邦彦 / TOUMURA，KUNIHIKO" userId="aa80352f-8581-4c8d-8917-6e2824d17308" providerId="ADAL" clId="{7FB9A5F9-4BCC-4036-9830-46B5734B19F2}" dt="2019-05-06T06:41:56.203" v="283" actId="404"/>
          <ac:spMkLst>
            <pc:docMk/>
            <pc:sldMk cId="3842681772" sldId="266"/>
            <ac:spMk id="24" creationId="{5D0AE7AE-EFE6-4384-89BB-ECBDA53DFE23}"/>
          </ac:spMkLst>
        </pc:spChg>
        <pc:spChg chg="mod">
          <ac:chgData name="東村邦彦 / TOUMURA，KUNIHIKO" userId="aa80352f-8581-4c8d-8917-6e2824d17308" providerId="ADAL" clId="{7FB9A5F9-4BCC-4036-9830-46B5734B19F2}" dt="2019-05-06T06:41:56.203" v="283" actId="404"/>
          <ac:spMkLst>
            <pc:docMk/>
            <pc:sldMk cId="3842681772" sldId="266"/>
            <ac:spMk id="25" creationId="{55F966D1-AB7E-481C-A449-1B17BA7BA242}"/>
          </ac:spMkLst>
        </pc:spChg>
        <pc:spChg chg="add mod">
          <ac:chgData name="東村邦彦 / TOUMURA，KUNIHIKO" userId="aa80352f-8581-4c8d-8917-6e2824d17308" providerId="ADAL" clId="{7FB9A5F9-4BCC-4036-9830-46B5734B19F2}" dt="2019-05-06T06:42:32.931" v="288" actId="164"/>
          <ac:spMkLst>
            <pc:docMk/>
            <pc:sldMk cId="3842681772" sldId="266"/>
            <ac:spMk id="26" creationId="{9FCF02A8-8D00-4E4A-B905-C3803F685344}"/>
          </ac:spMkLst>
        </pc:spChg>
        <pc:spChg chg="mod">
          <ac:chgData name="東村邦彦 / TOUMURA，KUNIHIKO" userId="aa80352f-8581-4c8d-8917-6e2824d17308" providerId="ADAL" clId="{7FB9A5F9-4BCC-4036-9830-46B5734B19F2}" dt="2019-05-06T06:42:26.750" v="287" actId="1076"/>
          <ac:spMkLst>
            <pc:docMk/>
            <pc:sldMk cId="3842681772" sldId="266"/>
            <ac:spMk id="27" creationId="{3F8F981C-43CD-489D-80D0-91DD113A248A}"/>
          </ac:spMkLst>
        </pc:spChg>
        <pc:spChg chg="mod">
          <ac:chgData name="東村邦彦 / TOUMURA，KUNIHIKO" userId="aa80352f-8581-4c8d-8917-6e2824d17308" providerId="ADAL" clId="{7FB9A5F9-4BCC-4036-9830-46B5734B19F2}" dt="2019-05-06T06:41:56.203" v="283" actId="404"/>
          <ac:spMkLst>
            <pc:docMk/>
            <pc:sldMk cId="3842681772" sldId="266"/>
            <ac:spMk id="28" creationId="{03DE06F8-99EE-425A-A8C6-69A6FC033C9B}"/>
          </ac:spMkLst>
        </pc:spChg>
        <pc:spChg chg="mod">
          <ac:chgData name="東村邦彦 / TOUMURA，KUNIHIKO" userId="aa80352f-8581-4c8d-8917-6e2824d17308" providerId="ADAL" clId="{7FB9A5F9-4BCC-4036-9830-46B5734B19F2}" dt="2019-05-06T06:41:56.203" v="283" actId="404"/>
          <ac:spMkLst>
            <pc:docMk/>
            <pc:sldMk cId="3842681772" sldId="266"/>
            <ac:spMk id="29" creationId="{71CCB695-0CEE-4582-82E1-28647C59D710}"/>
          </ac:spMkLst>
        </pc:spChg>
        <pc:spChg chg="mod">
          <ac:chgData name="東村邦彦 / TOUMURA，KUNIHIKO" userId="aa80352f-8581-4c8d-8917-6e2824d17308" providerId="ADAL" clId="{7FB9A5F9-4BCC-4036-9830-46B5734B19F2}" dt="2019-05-06T06:41:56.203" v="283" actId="404"/>
          <ac:spMkLst>
            <pc:docMk/>
            <pc:sldMk cId="3842681772" sldId="266"/>
            <ac:spMk id="31" creationId="{83551C0C-2E4C-4C47-BFB8-5BFC47E24731}"/>
          </ac:spMkLst>
        </pc:spChg>
        <pc:spChg chg="mod">
          <ac:chgData name="東村邦彦 / TOUMURA，KUNIHIKO" userId="aa80352f-8581-4c8d-8917-6e2824d17308" providerId="ADAL" clId="{7FB9A5F9-4BCC-4036-9830-46B5734B19F2}" dt="2019-05-06T06:41:56.203" v="283" actId="404"/>
          <ac:spMkLst>
            <pc:docMk/>
            <pc:sldMk cId="3842681772" sldId="266"/>
            <ac:spMk id="39" creationId="{A75B5B3B-9EFE-4A5E-B20A-3C139197A12E}"/>
          </ac:spMkLst>
        </pc:spChg>
        <pc:spChg chg="mod">
          <ac:chgData name="東村邦彦 / TOUMURA，KUNIHIKO" userId="aa80352f-8581-4c8d-8917-6e2824d17308" providerId="ADAL" clId="{7FB9A5F9-4BCC-4036-9830-46B5734B19F2}" dt="2019-05-06T06:41:56.203" v="283" actId="404"/>
          <ac:spMkLst>
            <pc:docMk/>
            <pc:sldMk cId="3842681772" sldId="266"/>
            <ac:spMk id="48" creationId="{66A70022-4AA2-40D6-8393-97BFE79BD555}"/>
          </ac:spMkLst>
        </pc:spChg>
        <pc:spChg chg="mod">
          <ac:chgData name="東村邦彦 / TOUMURA，KUNIHIKO" userId="aa80352f-8581-4c8d-8917-6e2824d17308" providerId="ADAL" clId="{7FB9A5F9-4BCC-4036-9830-46B5734B19F2}" dt="2019-05-06T06:41:56.203" v="283" actId="404"/>
          <ac:spMkLst>
            <pc:docMk/>
            <pc:sldMk cId="3842681772" sldId="266"/>
            <ac:spMk id="49" creationId="{C1355941-33C6-4F51-A63A-96AF036B5520}"/>
          </ac:spMkLst>
        </pc:spChg>
        <pc:spChg chg="mod">
          <ac:chgData name="東村邦彦 / TOUMURA，KUNIHIKO" userId="aa80352f-8581-4c8d-8917-6e2824d17308" providerId="ADAL" clId="{7FB9A5F9-4BCC-4036-9830-46B5734B19F2}" dt="2019-05-06T06:41:56.203" v="283" actId="404"/>
          <ac:spMkLst>
            <pc:docMk/>
            <pc:sldMk cId="3842681772" sldId="266"/>
            <ac:spMk id="50" creationId="{FA79469D-E922-483D-8697-73F9732B5A61}"/>
          </ac:spMkLst>
        </pc:spChg>
        <pc:spChg chg="mod">
          <ac:chgData name="東村邦彦 / TOUMURA，KUNIHIKO" userId="aa80352f-8581-4c8d-8917-6e2824d17308" providerId="ADAL" clId="{7FB9A5F9-4BCC-4036-9830-46B5734B19F2}" dt="2019-05-06T06:41:56.203" v="283" actId="404"/>
          <ac:spMkLst>
            <pc:docMk/>
            <pc:sldMk cId="3842681772" sldId="266"/>
            <ac:spMk id="51" creationId="{FA1D9859-1F34-460E-AF64-421EA1094F6C}"/>
          </ac:spMkLst>
        </pc:spChg>
        <pc:grpChg chg="add mod">
          <ac:chgData name="東村邦彦 / TOUMURA，KUNIHIKO" userId="aa80352f-8581-4c8d-8917-6e2824d17308" providerId="ADAL" clId="{7FB9A5F9-4BCC-4036-9830-46B5734B19F2}" dt="2019-05-06T06:42:32.931" v="288" actId="164"/>
          <ac:grpSpMkLst>
            <pc:docMk/>
            <pc:sldMk cId="3842681772" sldId="266"/>
            <ac:grpSpMk id="2" creationId="{798EB4CC-D32A-41E6-A743-1CC01D1F345C}"/>
          </ac:grpSpMkLst>
        </pc:grpChg>
        <pc:grpChg chg="add mod">
          <ac:chgData name="東村邦彦 / TOUMURA，KUNIHIKO" userId="aa80352f-8581-4c8d-8917-6e2824d17308" providerId="ADAL" clId="{7FB9A5F9-4BCC-4036-9830-46B5734B19F2}" dt="2019-05-06T06:42:32.931" v="288" actId="164"/>
          <ac:grpSpMkLst>
            <pc:docMk/>
            <pc:sldMk cId="3842681772" sldId="266"/>
            <ac:grpSpMk id="21" creationId="{58C7EC24-FFB4-4669-BE3E-B03A4CEC27BA}"/>
          </ac:grpSpMkLst>
        </pc:grpChg>
        <pc:grpChg chg="del">
          <ac:chgData name="東村邦彦 / TOUMURA，KUNIHIKO" userId="aa80352f-8581-4c8d-8917-6e2824d17308" providerId="ADAL" clId="{7FB9A5F9-4BCC-4036-9830-46B5734B19F2}" dt="2019-05-06T06:40:56.910" v="268" actId="478"/>
          <ac:grpSpMkLst>
            <pc:docMk/>
            <pc:sldMk cId="3842681772" sldId="266"/>
            <ac:grpSpMk id="41" creationId="{060ABFFD-8C68-486D-BC0A-EB687C8259AB}"/>
          </ac:grpSpMkLst>
        </pc:grpChg>
      </pc:sldChg>
      <pc:sldChg chg="addSp delSp modSp add del modNotesTx">
        <pc:chgData name="東村邦彦 / TOUMURA，KUNIHIKO" userId="aa80352f-8581-4c8d-8917-6e2824d17308" providerId="ADAL" clId="{7FB9A5F9-4BCC-4036-9830-46B5734B19F2}" dt="2019-05-06T06:46:39.145" v="426" actId="14100"/>
        <pc:sldMkLst>
          <pc:docMk/>
          <pc:sldMk cId="2405771550" sldId="267"/>
        </pc:sldMkLst>
        <pc:spChg chg="mod">
          <ac:chgData name="東村邦彦 / TOUMURA，KUNIHIKO" userId="aa80352f-8581-4c8d-8917-6e2824d17308" providerId="ADAL" clId="{7FB9A5F9-4BCC-4036-9830-46B5734B19F2}" dt="2019-05-06T06:46:39.145" v="426" actId="14100"/>
          <ac:spMkLst>
            <pc:docMk/>
            <pc:sldMk cId="2405771550" sldId="267"/>
            <ac:spMk id="33" creationId="{5284072B-C1BB-4C9B-8546-915140F59FB1}"/>
          </ac:spMkLst>
        </pc:spChg>
        <pc:spChg chg="mod">
          <ac:chgData name="東村邦彦 / TOUMURA，KUNIHIKO" userId="aa80352f-8581-4c8d-8917-6e2824d17308" providerId="ADAL" clId="{7FB9A5F9-4BCC-4036-9830-46B5734B19F2}" dt="2019-05-06T06:44:33.256" v="305" actId="14861"/>
          <ac:spMkLst>
            <pc:docMk/>
            <pc:sldMk cId="2405771550" sldId="267"/>
            <ac:spMk id="34" creationId="{CC5A6FC1-F262-482C-BDA9-E96F13F6599C}"/>
          </ac:spMkLst>
        </pc:spChg>
        <pc:spChg chg="mod">
          <ac:chgData name="東村邦彦 / TOUMURA，KUNIHIKO" userId="aa80352f-8581-4c8d-8917-6e2824d17308" providerId="ADAL" clId="{7FB9A5F9-4BCC-4036-9830-46B5734B19F2}" dt="2019-05-06T06:44:33.256" v="305" actId="14861"/>
          <ac:spMkLst>
            <pc:docMk/>
            <pc:sldMk cId="2405771550" sldId="267"/>
            <ac:spMk id="35" creationId="{DF9C56AB-C4F6-4706-A5E0-4D2808E96056}"/>
          </ac:spMkLst>
        </pc:spChg>
        <pc:spChg chg="mod">
          <ac:chgData name="東村邦彦 / TOUMURA，KUNIHIKO" userId="aa80352f-8581-4c8d-8917-6e2824d17308" providerId="ADAL" clId="{7FB9A5F9-4BCC-4036-9830-46B5734B19F2}" dt="2019-05-06T06:44:19.758" v="304" actId="404"/>
          <ac:spMkLst>
            <pc:docMk/>
            <pc:sldMk cId="2405771550" sldId="267"/>
            <ac:spMk id="36" creationId="{8FF5839F-B632-415F-829C-CCBAB1E23D2B}"/>
          </ac:spMkLst>
        </pc:spChg>
        <pc:spChg chg="mod">
          <ac:chgData name="東村邦彦 / TOUMURA，KUNIHIKO" userId="aa80352f-8581-4c8d-8917-6e2824d17308" providerId="ADAL" clId="{7FB9A5F9-4BCC-4036-9830-46B5734B19F2}" dt="2019-05-06T06:44:19.758" v="304" actId="404"/>
          <ac:spMkLst>
            <pc:docMk/>
            <pc:sldMk cId="2405771550" sldId="267"/>
            <ac:spMk id="37" creationId="{1D384AB7-0C5C-4C2C-9629-ADDC4A75AE02}"/>
          </ac:spMkLst>
        </pc:spChg>
        <pc:spChg chg="mod">
          <ac:chgData name="東村邦彦 / TOUMURA，KUNIHIKO" userId="aa80352f-8581-4c8d-8917-6e2824d17308" providerId="ADAL" clId="{7FB9A5F9-4BCC-4036-9830-46B5734B19F2}" dt="2019-05-06T06:44:19.758" v="304" actId="404"/>
          <ac:spMkLst>
            <pc:docMk/>
            <pc:sldMk cId="2405771550" sldId="267"/>
            <ac:spMk id="46" creationId="{267832C6-A221-44E8-AA8F-92D2E2C57EFE}"/>
          </ac:spMkLst>
        </pc:spChg>
        <pc:spChg chg="mod">
          <ac:chgData name="東村邦彦 / TOUMURA，KUNIHIKO" userId="aa80352f-8581-4c8d-8917-6e2824d17308" providerId="ADAL" clId="{7FB9A5F9-4BCC-4036-9830-46B5734B19F2}" dt="2019-05-06T06:44:19.758" v="304" actId="404"/>
          <ac:spMkLst>
            <pc:docMk/>
            <pc:sldMk cId="2405771550" sldId="267"/>
            <ac:spMk id="47" creationId="{6B52E52C-E1C4-4AF5-93F2-B18408F89613}"/>
          </ac:spMkLst>
        </pc:spChg>
        <pc:spChg chg="mod">
          <ac:chgData name="東村邦彦 / TOUMURA，KUNIHIKO" userId="aa80352f-8581-4c8d-8917-6e2824d17308" providerId="ADAL" clId="{7FB9A5F9-4BCC-4036-9830-46B5734B19F2}" dt="2019-05-06T06:44:19.758" v="304" actId="404"/>
          <ac:spMkLst>
            <pc:docMk/>
            <pc:sldMk cId="2405771550" sldId="267"/>
            <ac:spMk id="48" creationId="{B20017C9-B809-4557-B304-F82524A7C2DA}"/>
          </ac:spMkLst>
        </pc:spChg>
        <pc:spChg chg="mod">
          <ac:chgData name="東村邦彦 / TOUMURA，KUNIHIKO" userId="aa80352f-8581-4c8d-8917-6e2824d17308" providerId="ADAL" clId="{7FB9A5F9-4BCC-4036-9830-46B5734B19F2}" dt="2019-05-06T06:44:33.256" v="305" actId="14861"/>
          <ac:spMkLst>
            <pc:docMk/>
            <pc:sldMk cId="2405771550" sldId="267"/>
            <ac:spMk id="49" creationId="{9FD8ECA4-5FA1-439D-B6E7-FBE212612831}"/>
          </ac:spMkLst>
        </pc:spChg>
        <pc:spChg chg="mod">
          <ac:chgData name="東村邦彦 / TOUMURA，KUNIHIKO" userId="aa80352f-8581-4c8d-8917-6e2824d17308" providerId="ADAL" clId="{7FB9A5F9-4BCC-4036-9830-46B5734B19F2}" dt="2019-05-06T06:44:19.758" v="304" actId="404"/>
          <ac:spMkLst>
            <pc:docMk/>
            <pc:sldMk cId="2405771550" sldId="267"/>
            <ac:spMk id="50" creationId="{66F0460B-2EC7-4A54-A89E-EA1E88F3C627}"/>
          </ac:spMkLst>
        </pc:spChg>
        <pc:spChg chg="mod">
          <ac:chgData name="東村邦彦 / TOUMURA，KUNIHIKO" userId="aa80352f-8581-4c8d-8917-6e2824d17308" providerId="ADAL" clId="{7FB9A5F9-4BCC-4036-9830-46B5734B19F2}" dt="2019-05-06T06:44:19.758" v="304" actId="404"/>
          <ac:spMkLst>
            <pc:docMk/>
            <pc:sldMk cId="2405771550" sldId="267"/>
            <ac:spMk id="58" creationId="{64E2ED38-AE19-4DB1-BE65-EEE19557E93D}"/>
          </ac:spMkLst>
        </pc:spChg>
        <pc:spChg chg="mod">
          <ac:chgData name="東村邦彦 / TOUMURA，KUNIHIKO" userId="aa80352f-8581-4c8d-8917-6e2824d17308" providerId="ADAL" clId="{7FB9A5F9-4BCC-4036-9830-46B5734B19F2}" dt="2019-05-06T06:44:19.758" v="304" actId="404"/>
          <ac:spMkLst>
            <pc:docMk/>
            <pc:sldMk cId="2405771550" sldId="267"/>
            <ac:spMk id="59" creationId="{48ABEE3C-D0FA-4251-831C-A1F8B6B0EDC0}"/>
          </ac:spMkLst>
        </pc:spChg>
        <pc:spChg chg="mod">
          <ac:chgData name="東村邦彦 / TOUMURA，KUNIHIKO" userId="aa80352f-8581-4c8d-8917-6e2824d17308" providerId="ADAL" clId="{7FB9A5F9-4BCC-4036-9830-46B5734B19F2}" dt="2019-05-06T06:44:19.758" v="304" actId="404"/>
          <ac:spMkLst>
            <pc:docMk/>
            <pc:sldMk cId="2405771550" sldId="267"/>
            <ac:spMk id="61" creationId="{BD6EF15A-8F1E-4744-A256-94BAA68C44E4}"/>
          </ac:spMkLst>
        </pc:spChg>
        <pc:spChg chg="mod">
          <ac:chgData name="東村邦彦 / TOUMURA，KUNIHIKO" userId="aa80352f-8581-4c8d-8917-6e2824d17308" providerId="ADAL" clId="{7FB9A5F9-4BCC-4036-9830-46B5734B19F2}" dt="2019-05-06T06:44:19.758" v="304" actId="404"/>
          <ac:spMkLst>
            <pc:docMk/>
            <pc:sldMk cId="2405771550" sldId="267"/>
            <ac:spMk id="62" creationId="{899C66D3-94CF-4E82-B92D-8774A3EFCBBC}"/>
          </ac:spMkLst>
        </pc:spChg>
        <pc:spChg chg="mod">
          <ac:chgData name="東村邦彦 / TOUMURA，KUNIHIKO" userId="aa80352f-8581-4c8d-8917-6e2824d17308" providerId="ADAL" clId="{7FB9A5F9-4BCC-4036-9830-46B5734B19F2}" dt="2019-05-06T06:44:19.758" v="304" actId="404"/>
          <ac:spMkLst>
            <pc:docMk/>
            <pc:sldMk cId="2405771550" sldId="267"/>
            <ac:spMk id="63" creationId="{47E826B1-C5DE-48D2-B780-981A75D4A075}"/>
          </ac:spMkLst>
        </pc:spChg>
        <pc:spChg chg="mod">
          <ac:chgData name="東村邦彦 / TOUMURA，KUNIHIKO" userId="aa80352f-8581-4c8d-8917-6e2824d17308" providerId="ADAL" clId="{7FB9A5F9-4BCC-4036-9830-46B5734B19F2}" dt="2019-05-06T06:44:09.023" v="303" actId="2711"/>
          <ac:spMkLst>
            <pc:docMk/>
            <pc:sldMk cId="2405771550" sldId="267"/>
            <ac:spMk id="65" creationId="{576996EE-CB56-4FAB-9287-9B314D21D3D3}"/>
          </ac:spMkLst>
        </pc:spChg>
        <pc:spChg chg="mod">
          <ac:chgData name="東村邦彦 / TOUMURA，KUNIHIKO" userId="aa80352f-8581-4c8d-8917-6e2824d17308" providerId="ADAL" clId="{7FB9A5F9-4BCC-4036-9830-46B5734B19F2}" dt="2019-05-06T06:44:09.023" v="303" actId="2711"/>
          <ac:spMkLst>
            <pc:docMk/>
            <pc:sldMk cId="2405771550" sldId="267"/>
            <ac:spMk id="67" creationId="{D6ED8DA0-566C-43B7-A920-348F2060A8DB}"/>
          </ac:spMkLst>
        </pc:spChg>
        <pc:spChg chg="mod">
          <ac:chgData name="東村邦彦 / TOUMURA，KUNIHIKO" userId="aa80352f-8581-4c8d-8917-6e2824d17308" providerId="ADAL" clId="{7FB9A5F9-4BCC-4036-9830-46B5734B19F2}" dt="2019-05-06T06:44:09.023" v="303" actId="2711"/>
          <ac:spMkLst>
            <pc:docMk/>
            <pc:sldMk cId="2405771550" sldId="267"/>
            <ac:spMk id="68" creationId="{A2B83429-04E4-4D3F-9131-50BA19E70011}"/>
          </ac:spMkLst>
        </pc:spChg>
        <pc:spChg chg="mod">
          <ac:chgData name="東村邦彦 / TOUMURA，KUNIHIKO" userId="aa80352f-8581-4c8d-8917-6e2824d17308" providerId="ADAL" clId="{7FB9A5F9-4BCC-4036-9830-46B5734B19F2}" dt="2019-05-06T06:44:09.023" v="303" actId="2711"/>
          <ac:spMkLst>
            <pc:docMk/>
            <pc:sldMk cId="2405771550" sldId="267"/>
            <ac:spMk id="69" creationId="{A6432F8F-C941-4FBC-9541-52745ECB77EE}"/>
          </ac:spMkLst>
        </pc:spChg>
        <pc:spChg chg="mod">
          <ac:chgData name="東村邦彦 / TOUMURA，KUNIHIKO" userId="aa80352f-8581-4c8d-8917-6e2824d17308" providerId="ADAL" clId="{7FB9A5F9-4BCC-4036-9830-46B5734B19F2}" dt="2019-05-06T06:44:09.023" v="303" actId="2711"/>
          <ac:spMkLst>
            <pc:docMk/>
            <pc:sldMk cId="2405771550" sldId="267"/>
            <ac:spMk id="70" creationId="{2669B580-C4F9-4E3F-86AE-5D7EAD3372C4}"/>
          </ac:spMkLst>
        </pc:spChg>
        <pc:spChg chg="mod">
          <ac:chgData name="東村邦彦 / TOUMURA，KUNIHIKO" userId="aa80352f-8581-4c8d-8917-6e2824d17308" providerId="ADAL" clId="{7FB9A5F9-4BCC-4036-9830-46B5734B19F2}" dt="2019-05-06T06:44:09.023" v="303" actId="2711"/>
          <ac:spMkLst>
            <pc:docMk/>
            <pc:sldMk cId="2405771550" sldId="267"/>
            <ac:spMk id="71" creationId="{49C91B1B-BA42-49E0-A1EF-6A44215E3C46}"/>
          </ac:spMkLst>
        </pc:spChg>
        <pc:spChg chg="mod">
          <ac:chgData name="東村邦彦 / TOUMURA，KUNIHIKO" userId="aa80352f-8581-4c8d-8917-6e2824d17308" providerId="ADAL" clId="{7FB9A5F9-4BCC-4036-9830-46B5734B19F2}" dt="2019-05-06T06:44:09.023" v="303" actId="2711"/>
          <ac:spMkLst>
            <pc:docMk/>
            <pc:sldMk cId="2405771550" sldId="267"/>
            <ac:spMk id="73" creationId="{11C1C594-F34D-4D77-9703-888279326449}"/>
          </ac:spMkLst>
        </pc:spChg>
        <pc:spChg chg="mod">
          <ac:chgData name="東村邦彦 / TOUMURA，KUNIHIKO" userId="aa80352f-8581-4c8d-8917-6e2824d17308" providerId="ADAL" clId="{7FB9A5F9-4BCC-4036-9830-46B5734B19F2}" dt="2019-05-06T06:44:09.023" v="303" actId="2711"/>
          <ac:spMkLst>
            <pc:docMk/>
            <pc:sldMk cId="2405771550" sldId="267"/>
            <ac:spMk id="75" creationId="{8767B2DA-DA31-44E7-B0FB-0EDFFE81569B}"/>
          </ac:spMkLst>
        </pc:spChg>
        <pc:spChg chg="mod">
          <ac:chgData name="東村邦彦 / TOUMURA，KUNIHIKO" userId="aa80352f-8581-4c8d-8917-6e2824d17308" providerId="ADAL" clId="{7FB9A5F9-4BCC-4036-9830-46B5734B19F2}" dt="2019-05-06T06:44:09.023" v="303" actId="2711"/>
          <ac:spMkLst>
            <pc:docMk/>
            <pc:sldMk cId="2405771550" sldId="267"/>
            <ac:spMk id="76" creationId="{A5AD9C53-B003-496A-A969-B427C9DF223B}"/>
          </ac:spMkLst>
        </pc:spChg>
        <pc:spChg chg="mod">
          <ac:chgData name="東村邦彦 / TOUMURA，KUNIHIKO" userId="aa80352f-8581-4c8d-8917-6e2824d17308" providerId="ADAL" clId="{7FB9A5F9-4BCC-4036-9830-46B5734B19F2}" dt="2019-05-06T06:44:09.023" v="303" actId="2711"/>
          <ac:spMkLst>
            <pc:docMk/>
            <pc:sldMk cId="2405771550" sldId="267"/>
            <ac:spMk id="77" creationId="{4973CDCB-C49B-4CAC-89B7-5C192E014BE8}"/>
          </ac:spMkLst>
        </pc:spChg>
        <pc:spChg chg="mod">
          <ac:chgData name="東村邦彦 / TOUMURA，KUNIHIKO" userId="aa80352f-8581-4c8d-8917-6e2824d17308" providerId="ADAL" clId="{7FB9A5F9-4BCC-4036-9830-46B5734B19F2}" dt="2019-05-06T06:44:09.023" v="303" actId="2711"/>
          <ac:spMkLst>
            <pc:docMk/>
            <pc:sldMk cId="2405771550" sldId="267"/>
            <ac:spMk id="78" creationId="{644EDF4C-0F4E-4399-845B-CC9E6636D12D}"/>
          </ac:spMkLst>
        </pc:spChg>
        <pc:spChg chg="mod">
          <ac:chgData name="東村邦彦 / TOUMURA，KUNIHIKO" userId="aa80352f-8581-4c8d-8917-6e2824d17308" providerId="ADAL" clId="{7FB9A5F9-4BCC-4036-9830-46B5734B19F2}" dt="2019-05-06T06:44:09.023" v="303" actId="2711"/>
          <ac:spMkLst>
            <pc:docMk/>
            <pc:sldMk cId="2405771550" sldId="267"/>
            <ac:spMk id="79" creationId="{D82B2946-86C3-4CD9-91EE-F31A441E6886}"/>
          </ac:spMkLst>
        </pc:spChg>
        <pc:grpChg chg="del">
          <ac:chgData name="東村邦彦 / TOUMURA，KUNIHIKO" userId="aa80352f-8581-4c8d-8917-6e2824d17308" providerId="ADAL" clId="{7FB9A5F9-4BCC-4036-9830-46B5734B19F2}" dt="2019-05-06T06:42:17.278" v="284" actId="478"/>
          <ac:grpSpMkLst>
            <pc:docMk/>
            <pc:sldMk cId="2405771550" sldId="267"/>
            <ac:grpSpMk id="39" creationId="{4C511E7E-570C-4EC2-AF0E-1D3E5817C7D4}"/>
          </ac:grpSpMkLst>
        </pc:grpChg>
        <pc:grpChg chg="del">
          <ac:chgData name="東村邦彦 / TOUMURA，KUNIHIKO" userId="aa80352f-8581-4c8d-8917-6e2824d17308" providerId="ADAL" clId="{7FB9A5F9-4BCC-4036-9830-46B5734B19F2}" dt="2019-05-06T06:42:19.144" v="285" actId="478"/>
          <ac:grpSpMkLst>
            <pc:docMk/>
            <pc:sldMk cId="2405771550" sldId="267"/>
            <ac:grpSpMk id="51" creationId="{7CFB0A14-4DAB-4061-A3F4-F25B12B28C8A}"/>
          </ac:grpSpMkLst>
        </pc:grpChg>
        <pc:grpChg chg="add mod">
          <ac:chgData name="東村邦彦 / TOUMURA，KUNIHIKO" userId="aa80352f-8581-4c8d-8917-6e2824d17308" providerId="ADAL" clId="{7FB9A5F9-4BCC-4036-9830-46B5734B19F2}" dt="2019-05-06T06:42:45.612" v="292" actId="1076"/>
          <ac:grpSpMkLst>
            <pc:docMk/>
            <pc:sldMk cId="2405771550" sldId="267"/>
            <ac:grpSpMk id="64" creationId="{EA5C6B17-CB4D-404E-9A62-94A72A0AB8CE}"/>
          </ac:grpSpMkLst>
        </pc:grpChg>
        <pc:grpChg chg="add mod">
          <ac:chgData name="東村邦彦 / TOUMURA，KUNIHIKO" userId="aa80352f-8581-4c8d-8917-6e2824d17308" providerId="ADAL" clId="{7FB9A5F9-4BCC-4036-9830-46B5734B19F2}" dt="2019-05-06T06:43:07.754" v="296" actId="1076"/>
          <ac:grpSpMkLst>
            <pc:docMk/>
            <pc:sldMk cId="2405771550" sldId="267"/>
            <ac:grpSpMk id="72" creationId="{C8594F78-9DB1-47D6-823D-31AA5CFC4480}"/>
          </ac:grpSpMkLst>
        </pc:grpChg>
        <pc:grpChg chg="mod">
          <ac:chgData name="東村邦彦 / TOUMURA，KUNIHIKO" userId="aa80352f-8581-4c8d-8917-6e2824d17308" providerId="ADAL" clId="{7FB9A5F9-4BCC-4036-9830-46B5734B19F2}" dt="2019-05-06T06:42:59.279" v="295"/>
          <ac:grpSpMkLst>
            <pc:docMk/>
            <pc:sldMk cId="2405771550" sldId="267"/>
            <ac:grpSpMk id="74" creationId="{85C1C00E-BA1E-4B72-B708-35A7121A7495}"/>
          </ac:grpSpMkLst>
        </pc:grpChg>
      </pc:sldChg>
    </pc:docChg>
  </pc:docChgLst>
  <pc:docChgLst>
    <pc:chgData name="東村邦彦 / TOUMURA，KUNIHIKO" userId="aa80352f-8581-4c8d-8917-6e2824d17308" providerId="ADAL" clId="{34A642B2-D24A-49E8-B8E7-D2D53E357B0E}"/>
    <pc:docChg chg="undo custSel addSld delSld modSld sldOrd">
      <pc:chgData name="東村邦彦 / TOUMURA，KUNIHIKO" userId="aa80352f-8581-4c8d-8917-6e2824d17308" providerId="ADAL" clId="{34A642B2-D24A-49E8-B8E7-D2D53E357B0E}" dt="2019-05-07T03:10:40.999" v="263" actId="165"/>
      <pc:docMkLst>
        <pc:docMk/>
      </pc:docMkLst>
      <pc:sldChg chg="del ord">
        <pc:chgData name="東村邦彦 / TOUMURA，KUNIHIKO" userId="aa80352f-8581-4c8d-8917-6e2824d17308" providerId="ADAL" clId="{34A642B2-D24A-49E8-B8E7-D2D53E357B0E}" dt="2019-05-06T07:47:22.465" v="148" actId="2696"/>
        <pc:sldMkLst>
          <pc:docMk/>
          <pc:sldMk cId="1723648920" sldId="257"/>
        </pc:sldMkLst>
      </pc:sldChg>
      <pc:sldChg chg="del">
        <pc:chgData name="東村邦彦 / TOUMURA，KUNIHIKO" userId="aa80352f-8581-4c8d-8917-6e2824d17308" providerId="ADAL" clId="{34A642B2-D24A-49E8-B8E7-D2D53E357B0E}" dt="2019-05-06T07:47:22.485" v="149" actId="2696"/>
        <pc:sldMkLst>
          <pc:docMk/>
          <pc:sldMk cId="2999952593" sldId="258"/>
        </pc:sldMkLst>
      </pc:sldChg>
      <pc:sldChg chg="del">
        <pc:chgData name="東村邦彦 / TOUMURA，KUNIHIKO" userId="aa80352f-8581-4c8d-8917-6e2824d17308" providerId="ADAL" clId="{34A642B2-D24A-49E8-B8E7-D2D53E357B0E}" dt="2019-05-06T07:47:22.513" v="150" actId="2696"/>
        <pc:sldMkLst>
          <pc:docMk/>
          <pc:sldMk cId="3973770788" sldId="259"/>
        </pc:sldMkLst>
      </pc:sldChg>
      <pc:sldChg chg="del">
        <pc:chgData name="東村邦彦 / TOUMURA，KUNIHIKO" userId="aa80352f-8581-4c8d-8917-6e2824d17308" providerId="ADAL" clId="{34A642B2-D24A-49E8-B8E7-D2D53E357B0E}" dt="2019-05-06T07:47:22.528" v="151" actId="2696"/>
        <pc:sldMkLst>
          <pc:docMk/>
          <pc:sldMk cId="4176539835" sldId="260"/>
        </pc:sldMkLst>
      </pc:sldChg>
      <pc:sldChg chg="del">
        <pc:chgData name="東村邦彦 / TOUMURA，KUNIHIKO" userId="aa80352f-8581-4c8d-8917-6e2824d17308" providerId="ADAL" clId="{34A642B2-D24A-49E8-B8E7-D2D53E357B0E}" dt="2019-05-06T07:47:22.544" v="152" actId="2696"/>
        <pc:sldMkLst>
          <pc:docMk/>
          <pc:sldMk cId="3604861368" sldId="261"/>
        </pc:sldMkLst>
      </pc:sldChg>
      <pc:sldChg chg="del">
        <pc:chgData name="東村邦彦 / TOUMURA，KUNIHIKO" userId="aa80352f-8581-4c8d-8917-6e2824d17308" providerId="ADAL" clId="{34A642B2-D24A-49E8-B8E7-D2D53E357B0E}" dt="2019-05-06T07:47:22.544" v="153" actId="2696"/>
        <pc:sldMkLst>
          <pc:docMk/>
          <pc:sldMk cId="2965232378" sldId="263"/>
        </pc:sldMkLst>
      </pc:sldChg>
      <pc:sldChg chg="del">
        <pc:chgData name="東村邦彦 / TOUMURA，KUNIHIKO" userId="aa80352f-8581-4c8d-8917-6e2824d17308" providerId="ADAL" clId="{34A642B2-D24A-49E8-B8E7-D2D53E357B0E}" dt="2019-05-06T07:47:22.559" v="154" actId="2696"/>
        <pc:sldMkLst>
          <pc:docMk/>
          <pc:sldMk cId="3215836032" sldId="264"/>
        </pc:sldMkLst>
      </pc:sldChg>
      <pc:sldChg chg="del">
        <pc:chgData name="東村邦彦 / TOUMURA，KUNIHIKO" userId="aa80352f-8581-4c8d-8917-6e2824d17308" providerId="ADAL" clId="{34A642B2-D24A-49E8-B8E7-D2D53E357B0E}" dt="2019-05-06T07:47:22.559" v="155" actId="2696"/>
        <pc:sldMkLst>
          <pc:docMk/>
          <pc:sldMk cId="1443190846" sldId="265"/>
        </pc:sldMkLst>
      </pc:sldChg>
      <pc:sldChg chg="del">
        <pc:chgData name="東村邦彦 / TOUMURA，KUNIHIKO" userId="aa80352f-8581-4c8d-8917-6e2824d17308" providerId="ADAL" clId="{34A642B2-D24A-49E8-B8E7-D2D53E357B0E}" dt="2019-05-06T07:47:22.586" v="156" actId="2696"/>
        <pc:sldMkLst>
          <pc:docMk/>
          <pc:sldMk cId="3842681772" sldId="266"/>
        </pc:sldMkLst>
      </pc:sldChg>
      <pc:sldChg chg="del">
        <pc:chgData name="東村邦彦 / TOUMURA，KUNIHIKO" userId="aa80352f-8581-4c8d-8917-6e2824d17308" providerId="ADAL" clId="{34A642B2-D24A-49E8-B8E7-D2D53E357B0E}" dt="2019-05-06T07:47:22.606" v="157" actId="2696"/>
        <pc:sldMkLst>
          <pc:docMk/>
          <pc:sldMk cId="2405771550" sldId="267"/>
        </pc:sldMkLst>
      </pc:sldChg>
      <pc:sldChg chg="addSp delSp modSp add modNotesTx">
        <pc:chgData name="東村邦彦 / TOUMURA，KUNIHIKO" userId="aa80352f-8581-4c8d-8917-6e2824d17308" providerId="ADAL" clId="{34A642B2-D24A-49E8-B8E7-D2D53E357B0E}" dt="2019-05-07T03:10:40.999" v="263" actId="165"/>
        <pc:sldMkLst>
          <pc:docMk/>
          <pc:sldMk cId="2783710637" sldId="268"/>
        </pc:sldMkLst>
        <pc:spChg chg="add mod">
          <ac:chgData name="東村邦彦 / TOUMURA，KUNIHIKO" userId="aa80352f-8581-4c8d-8917-6e2824d17308" providerId="ADAL" clId="{34A642B2-D24A-49E8-B8E7-D2D53E357B0E}" dt="2019-05-06T07:39:22.462" v="78" actId="164"/>
          <ac:spMkLst>
            <pc:docMk/>
            <pc:sldMk cId="2783710637" sldId="268"/>
            <ac:spMk id="2" creationId="{1E476843-BD37-4D0D-A996-E32BF448EF89}"/>
          </ac:spMkLst>
        </pc:spChg>
        <pc:spChg chg="add mod">
          <ac:chgData name="東村邦彦 / TOUMURA，KUNIHIKO" userId="aa80352f-8581-4c8d-8917-6e2824d17308" providerId="ADAL" clId="{34A642B2-D24A-49E8-B8E7-D2D53E357B0E}" dt="2019-05-06T07:39:22.462" v="78" actId="164"/>
          <ac:spMkLst>
            <pc:docMk/>
            <pc:sldMk cId="2783710637" sldId="268"/>
            <ac:spMk id="3" creationId="{F05878C3-56CA-46BC-8FD4-F4352FB86A7D}"/>
          </ac:spMkLst>
        </pc:spChg>
        <pc:spChg chg="add mod">
          <ac:chgData name="東村邦彦 / TOUMURA，KUNIHIKO" userId="aa80352f-8581-4c8d-8917-6e2824d17308" providerId="ADAL" clId="{34A642B2-D24A-49E8-B8E7-D2D53E357B0E}" dt="2019-05-06T09:31:25.470" v="169" actId="207"/>
          <ac:spMkLst>
            <pc:docMk/>
            <pc:sldMk cId="2783710637" sldId="268"/>
            <ac:spMk id="4" creationId="{B72A4C32-F097-45E0-95A6-A6683FC8E983}"/>
          </ac:spMkLst>
        </pc:spChg>
        <pc:spChg chg="mod">
          <ac:chgData name="東村邦彦 / TOUMURA，KUNIHIKO" userId="aa80352f-8581-4c8d-8917-6e2824d17308" providerId="ADAL" clId="{34A642B2-D24A-49E8-B8E7-D2D53E357B0E}" dt="2019-05-06T07:28:01.982" v="28" actId="2711"/>
          <ac:spMkLst>
            <pc:docMk/>
            <pc:sldMk cId="2783710637" sldId="268"/>
            <ac:spMk id="6" creationId="{E76263B4-D160-4E08-A589-F580B1F730F6}"/>
          </ac:spMkLst>
        </pc:spChg>
        <pc:spChg chg="mod">
          <ac:chgData name="東村邦彦 / TOUMURA，KUNIHIKO" userId="aa80352f-8581-4c8d-8917-6e2824d17308" providerId="ADAL" clId="{34A642B2-D24A-49E8-B8E7-D2D53E357B0E}" dt="2019-05-06T07:28:01.982" v="28" actId="2711"/>
          <ac:spMkLst>
            <pc:docMk/>
            <pc:sldMk cId="2783710637" sldId="268"/>
            <ac:spMk id="7" creationId="{A640DAEB-7E04-4AFE-BC7C-31335D2F5B15}"/>
          </ac:spMkLst>
        </pc:spChg>
        <pc:spChg chg="mod">
          <ac:chgData name="東村邦彦 / TOUMURA，KUNIHIKO" userId="aa80352f-8581-4c8d-8917-6e2824d17308" providerId="ADAL" clId="{34A642B2-D24A-49E8-B8E7-D2D53E357B0E}" dt="2019-05-06T07:28:01.982" v="28" actId="2711"/>
          <ac:spMkLst>
            <pc:docMk/>
            <pc:sldMk cId="2783710637" sldId="268"/>
            <ac:spMk id="8" creationId="{60B5E33B-C21F-4B5E-B1E0-E28FDA901C3D}"/>
          </ac:spMkLst>
        </pc:spChg>
        <pc:spChg chg="mod">
          <ac:chgData name="東村邦彦 / TOUMURA，KUNIHIKO" userId="aa80352f-8581-4c8d-8917-6e2824d17308" providerId="ADAL" clId="{34A642B2-D24A-49E8-B8E7-D2D53E357B0E}" dt="2019-05-06T07:28:01.982" v="28" actId="2711"/>
          <ac:spMkLst>
            <pc:docMk/>
            <pc:sldMk cId="2783710637" sldId="268"/>
            <ac:spMk id="9" creationId="{F464D398-CAA6-4989-B325-F1EA1C7A8D47}"/>
          </ac:spMkLst>
        </pc:spChg>
        <pc:spChg chg="add mod">
          <ac:chgData name="東村邦彦 / TOUMURA，KUNIHIKO" userId="aa80352f-8581-4c8d-8917-6e2824d17308" providerId="ADAL" clId="{34A642B2-D24A-49E8-B8E7-D2D53E357B0E}" dt="2019-05-06T07:39:22.462" v="78" actId="164"/>
          <ac:spMkLst>
            <pc:docMk/>
            <pc:sldMk cId="2783710637" sldId="268"/>
            <ac:spMk id="10" creationId="{B2585A38-0059-4F9A-9856-8D2EFB9BA736}"/>
          </ac:spMkLst>
        </pc:spChg>
        <pc:spChg chg="add mod">
          <ac:chgData name="東村邦彦 / TOUMURA，KUNIHIKO" userId="aa80352f-8581-4c8d-8917-6e2824d17308" providerId="ADAL" clId="{34A642B2-D24A-49E8-B8E7-D2D53E357B0E}" dt="2019-05-06T07:48:54.876" v="162" actId="14100"/>
          <ac:spMkLst>
            <pc:docMk/>
            <pc:sldMk cId="2783710637" sldId="268"/>
            <ac:spMk id="11" creationId="{9EBF5B05-99F4-4048-A300-425F71A1EA68}"/>
          </ac:spMkLst>
        </pc:spChg>
        <pc:spChg chg="add mod">
          <ac:chgData name="東村邦彦 / TOUMURA，KUNIHIKO" userId="aa80352f-8581-4c8d-8917-6e2824d17308" providerId="ADAL" clId="{34A642B2-D24A-49E8-B8E7-D2D53E357B0E}" dt="2019-05-06T07:48:54.876" v="162" actId="14100"/>
          <ac:spMkLst>
            <pc:docMk/>
            <pc:sldMk cId="2783710637" sldId="268"/>
            <ac:spMk id="12" creationId="{90E968CE-65FF-463C-96C8-3F6A16E38D6D}"/>
          </ac:spMkLst>
        </pc:spChg>
        <pc:spChg chg="add mod">
          <ac:chgData name="東村邦彦 / TOUMURA，KUNIHIKO" userId="aa80352f-8581-4c8d-8917-6e2824d17308" providerId="ADAL" clId="{34A642B2-D24A-49E8-B8E7-D2D53E357B0E}" dt="2019-05-06T07:48:54.876" v="162" actId="14100"/>
          <ac:spMkLst>
            <pc:docMk/>
            <pc:sldMk cId="2783710637" sldId="268"/>
            <ac:spMk id="13" creationId="{D3F7F4F2-471C-463E-881E-1AD6D4DB910F}"/>
          </ac:spMkLst>
        </pc:spChg>
        <pc:spChg chg="add mod">
          <ac:chgData name="東村邦彦 / TOUMURA，KUNIHIKO" userId="aa80352f-8581-4c8d-8917-6e2824d17308" providerId="ADAL" clId="{34A642B2-D24A-49E8-B8E7-D2D53E357B0E}" dt="2019-05-06T07:48:54.876" v="162" actId="14100"/>
          <ac:spMkLst>
            <pc:docMk/>
            <pc:sldMk cId="2783710637" sldId="268"/>
            <ac:spMk id="14" creationId="{BC1EF6BB-7109-42FC-B8F1-314851DA03DE}"/>
          </ac:spMkLst>
        </pc:spChg>
        <pc:spChg chg="add mod">
          <ac:chgData name="東村邦彦 / TOUMURA，KUNIHIKO" userId="aa80352f-8581-4c8d-8917-6e2824d17308" providerId="ADAL" clId="{34A642B2-D24A-49E8-B8E7-D2D53E357B0E}" dt="2019-05-06T07:39:22.462" v="78" actId="164"/>
          <ac:spMkLst>
            <pc:docMk/>
            <pc:sldMk cId="2783710637" sldId="268"/>
            <ac:spMk id="15" creationId="{821794E1-AF61-42F6-9889-A1E070C511B1}"/>
          </ac:spMkLst>
        </pc:spChg>
        <pc:spChg chg="add mod">
          <ac:chgData name="東村邦彦 / TOUMURA，KUNIHIKO" userId="aa80352f-8581-4c8d-8917-6e2824d17308" providerId="ADAL" clId="{34A642B2-D24A-49E8-B8E7-D2D53E357B0E}" dt="2019-05-06T07:39:22.462" v="78" actId="164"/>
          <ac:spMkLst>
            <pc:docMk/>
            <pc:sldMk cId="2783710637" sldId="268"/>
            <ac:spMk id="17" creationId="{3BF82DD3-40B1-49AE-83F9-0611AAD618D8}"/>
          </ac:spMkLst>
        </pc:spChg>
        <pc:spChg chg="add mod">
          <ac:chgData name="東村邦彦 / TOUMURA，KUNIHIKO" userId="aa80352f-8581-4c8d-8917-6e2824d17308" providerId="ADAL" clId="{34A642B2-D24A-49E8-B8E7-D2D53E357B0E}" dt="2019-05-06T07:39:22.462" v="78" actId="164"/>
          <ac:spMkLst>
            <pc:docMk/>
            <pc:sldMk cId="2783710637" sldId="268"/>
            <ac:spMk id="18" creationId="{25519004-C07A-4B92-9107-5B8887A2DF8C}"/>
          </ac:spMkLst>
        </pc:spChg>
        <pc:spChg chg="add mod">
          <ac:chgData name="東村邦彦 / TOUMURA，KUNIHIKO" userId="aa80352f-8581-4c8d-8917-6e2824d17308" providerId="ADAL" clId="{34A642B2-D24A-49E8-B8E7-D2D53E357B0E}" dt="2019-05-06T07:39:22.462" v="78" actId="164"/>
          <ac:spMkLst>
            <pc:docMk/>
            <pc:sldMk cId="2783710637" sldId="268"/>
            <ac:spMk id="19" creationId="{F4FBD0F9-80BE-4373-BC10-AAD393591038}"/>
          </ac:spMkLst>
        </pc:spChg>
        <pc:spChg chg="add mod">
          <ac:chgData name="東村邦彦 / TOUMURA，KUNIHIKO" userId="aa80352f-8581-4c8d-8917-6e2824d17308" providerId="ADAL" clId="{34A642B2-D24A-49E8-B8E7-D2D53E357B0E}" dt="2019-05-06T07:39:22.462" v="78" actId="164"/>
          <ac:spMkLst>
            <pc:docMk/>
            <pc:sldMk cId="2783710637" sldId="268"/>
            <ac:spMk id="20" creationId="{05E79D51-4CC7-456F-B06C-DCAF6346791F}"/>
          </ac:spMkLst>
        </pc:spChg>
        <pc:spChg chg="add mod">
          <ac:chgData name="東村邦彦 / TOUMURA，KUNIHIKO" userId="aa80352f-8581-4c8d-8917-6e2824d17308" providerId="ADAL" clId="{34A642B2-D24A-49E8-B8E7-D2D53E357B0E}" dt="2019-05-06T07:39:22.462" v="78" actId="164"/>
          <ac:spMkLst>
            <pc:docMk/>
            <pc:sldMk cId="2783710637" sldId="268"/>
            <ac:spMk id="21" creationId="{6299B775-0547-4871-8DA5-6C48419E63AB}"/>
          </ac:spMkLst>
        </pc:spChg>
        <pc:spChg chg="add del mod">
          <ac:chgData name="東村邦彦 / TOUMURA，KUNIHIKO" userId="aa80352f-8581-4c8d-8917-6e2824d17308" providerId="ADAL" clId="{34A642B2-D24A-49E8-B8E7-D2D53E357B0E}" dt="2019-05-06T07:26:35.786" v="25" actId="478"/>
          <ac:spMkLst>
            <pc:docMk/>
            <pc:sldMk cId="2783710637" sldId="268"/>
            <ac:spMk id="22" creationId="{58DA1978-F676-4F9E-9464-F6B6EF991568}"/>
          </ac:spMkLst>
        </pc:spChg>
        <pc:spChg chg="add del mod">
          <ac:chgData name="東村邦彦 / TOUMURA，KUNIHIKO" userId="aa80352f-8581-4c8d-8917-6e2824d17308" providerId="ADAL" clId="{34A642B2-D24A-49E8-B8E7-D2D53E357B0E}" dt="2019-05-06T07:38:28.992" v="56"/>
          <ac:spMkLst>
            <pc:docMk/>
            <pc:sldMk cId="2783710637" sldId="268"/>
            <ac:spMk id="23" creationId="{E9297AEC-40D1-4FF3-833A-87FD4499A7EE}"/>
          </ac:spMkLst>
        </pc:spChg>
        <pc:spChg chg="add del mod">
          <ac:chgData name="東村邦彦 / TOUMURA，KUNIHIKO" userId="aa80352f-8581-4c8d-8917-6e2824d17308" providerId="ADAL" clId="{34A642B2-D24A-49E8-B8E7-D2D53E357B0E}" dt="2019-05-06T07:38:47.099" v="71" actId="478"/>
          <ac:spMkLst>
            <pc:docMk/>
            <pc:sldMk cId="2783710637" sldId="268"/>
            <ac:spMk id="24" creationId="{6C9589ED-1923-43BB-BFCB-B241974F3F39}"/>
          </ac:spMkLst>
        </pc:spChg>
        <pc:spChg chg="add del mod">
          <ac:chgData name="東村邦彦 / TOUMURA，KUNIHIKO" userId="aa80352f-8581-4c8d-8917-6e2824d17308" providerId="ADAL" clId="{34A642B2-D24A-49E8-B8E7-D2D53E357B0E}" dt="2019-05-07T02:37:26.858" v="226"/>
          <ac:spMkLst>
            <pc:docMk/>
            <pc:sldMk cId="2783710637" sldId="268"/>
            <ac:spMk id="24" creationId="{CAC57719-9C79-4B88-BA60-E653D841B2B4}"/>
          </ac:spMkLst>
        </pc:spChg>
        <pc:spChg chg="add mod">
          <ac:chgData name="東村邦彦 / TOUMURA，KUNIHIKO" userId="aa80352f-8581-4c8d-8917-6e2824d17308" providerId="ADAL" clId="{34A642B2-D24A-49E8-B8E7-D2D53E357B0E}" dt="2019-05-06T07:48:54.876" v="162" actId="14100"/>
          <ac:spMkLst>
            <pc:docMk/>
            <pc:sldMk cId="2783710637" sldId="268"/>
            <ac:spMk id="25" creationId="{90DD80B8-A7EB-4E7B-813D-A7853452E814}"/>
          </ac:spMkLst>
        </pc:spChg>
        <pc:spChg chg="add del">
          <ac:chgData name="東村邦彦 / TOUMURA，KUNIHIKO" userId="aa80352f-8581-4c8d-8917-6e2824d17308" providerId="ADAL" clId="{34A642B2-D24A-49E8-B8E7-D2D53E357B0E}" dt="2019-05-07T02:38:15.950" v="230"/>
          <ac:spMkLst>
            <pc:docMk/>
            <pc:sldMk cId="2783710637" sldId="268"/>
            <ac:spMk id="25" creationId="{9204066F-777F-4B0B-8ABB-B3027AEC1B5D}"/>
          </ac:spMkLst>
        </pc:spChg>
        <pc:spChg chg="add mod ord">
          <ac:chgData name="東村邦彦 / TOUMURA，KUNIHIKO" userId="aa80352f-8581-4c8d-8917-6e2824d17308" providerId="ADAL" clId="{34A642B2-D24A-49E8-B8E7-D2D53E357B0E}" dt="2019-05-07T02:45:09.623" v="261" actId="12789"/>
          <ac:spMkLst>
            <pc:docMk/>
            <pc:sldMk cId="2783710637" sldId="268"/>
            <ac:spMk id="27" creationId="{DB22B080-A228-4262-A685-DD6C873460DD}"/>
          </ac:spMkLst>
        </pc:spChg>
        <pc:spChg chg="add del mod">
          <ac:chgData name="東村邦彦 / TOUMURA，KUNIHIKO" userId="aa80352f-8581-4c8d-8917-6e2824d17308" providerId="ADAL" clId="{34A642B2-D24A-49E8-B8E7-D2D53E357B0E}" dt="2019-05-06T11:54:33.904" v="175"/>
          <ac:spMkLst>
            <pc:docMk/>
            <pc:sldMk cId="2783710637" sldId="268"/>
            <ac:spMk id="28" creationId="{5DB60BF2-60E9-4B15-AA63-F214A321796A}"/>
          </ac:spMkLst>
        </pc:spChg>
        <pc:spChg chg="add del mod">
          <ac:chgData name="東村邦彦 / TOUMURA，KUNIHIKO" userId="aa80352f-8581-4c8d-8917-6e2824d17308" providerId="ADAL" clId="{34A642B2-D24A-49E8-B8E7-D2D53E357B0E}" dt="2019-05-06T11:54:33.904" v="175"/>
          <ac:spMkLst>
            <pc:docMk/>
            <pc:sldMk cId="2783710637" sldId="268"/>
            <ac:spMk id="29" creationId="{510DFC5C-74AE-4F25-B5A6-B498D644F9A1}"/>
          </ac:spMkLst>
        </pc:spChg>
        <pc:spChg chg="add del mod">
          <ac:chgData name="東村邦彦 / TOUMURA，KUNIHIKO" userId="aa80352f-8581-4c8d-8917-6e2824d17308" providerId="ADAL" clId="{34A642B2-D24A-49E8-B8E7-D2D53E357B0E}" dt="2019-05-06T11:54:33.904" v="175"/>
          <ac:spMkLst>
            <pc:docMk/>
            <pc:sldMk cId="2783710637" sldId="268"/>
            <ac:spMk id="30" creationId="{2095927E-D2A0-4D68-839B-85FEB8E6CE0F}"/>
          </ac:spMkLst>
        </pc:spChg>
        <pc:spChg chg="add del mod">
          <ac:chgData name="東村邦彦 / TOUMURA，KUNIHIKO" userId="aa80352f-8581-4c8d-8917-6e2824d17308" providerId="ADAL" clId="{34A642B2-D24A-49E8-B8E7-D2D53E357B0E}" dt="2019-05-06T11:54:33.904" v="175"/>
          <ac:spMkLst>
            <pc:docMk/>
            <pc:sldMk cId="2783710637" sldId="268"/>
            <ac:spMk id="31" creationId="{4A3B4F05-F5E3-44F0-809F-E3C95E614A29}"/>
          </ac:spMkLst>
        </pc:spChg>
        <pc:spChg chg="add del">
          <ac:chgData name="東村邦彦 / TOUMURA，KUNIHIKO" userId="aa80352f-8581-4c8d-8917-6e2824d17308" providerId="ADAL" clId="{34A642B2-D24A-49E8-B8E7-D2D53E357B0E}" dt="2019-05-07T02:38:15.950" v="230"/>
          <ac:spMkLst>
            <pc:docMk/>
            <pc:sldMk cId="2783710637" sldId="268"/>
            <ac:spMk id="32" creationId="{90A40D68-E929-4AD0-93CF-B7A134F7F534}"/>
          </ac:spMkLst>
        </pc:spChg>
        <pc:spChg chg="add del mod">
          <ac:chgData name="東村邦彦 / TOUMURA，KUNIHIKO" userId="aa80352f-8581-4c8d-8917-6e2824d17308" providerId="ADAL" clId="{34A642B2-D24A-49E8-B8E7-D2D53E357B0E}" dt="2019-05-06T11:54:33.904" v="175"/>
          <ac:spMkLst>
            <pc:docMk/>
            <pc:sldMk cId="2783710637" sldId="268"/>
            <ac:spMk id="32" creationId="{F223EEF8-1362-4031-B337-5CB6A4F51F98}"/>
          </ac:spMkLst>
        </pc:spChg>
        <pc:spChg chg="add del">
          <ac:chgData name="東村邦彦 / TOUMURA，KUNIHIKO" userId="aa80352f-8581-4c8d-8917-6e2824d17308" providerId="ADAL" clId="{34A642B2-D24A-49E8-B8E7-D2D53E357B0E}" dt="2019-05-07T02:38:15.950" v="230"/>
          <ac:spMkLst>
            <pc:docMk/>
            <pc:sldMk cId="2783710637" sldId="268"/>
            <ac:spMk id="33" creationId="{531DF723-C21B-4223-9906-B3F0151A73AD}"/>
          </ac:spMkLst>
        </pc:spChg>
        <pc:spChg chg="add del mod">
          <ac:chgData name="東村邦彦 / TOUMURA，KUNIHIKO" userId="aa80352f-8581-4c8d-8917-6e2824d17308" providerId="ADAL" clId="{34A642B2-D24A-49E8-B8E7-D2D53E357B0E}" dt="2019-05-06T11:54:33.904" v="175"/>
          <ac:spMkLst>
            <pc:docMk/>
            <pc:sldMk cId="2783710637" sldId="268"/>
            <ac:spMk id="33" creationId="{E3F2C2AA-E057-4533-B63D-BDAFBBE12525}"/>
          </ac:spMkLst>
        </pc:spChg>
        <pc:spChg chg="add del mod">
          <ac:chgData name="東村邦彦 / TOUMURA，KUNIHIKO" userId="aa80352f-8581-4c8d-8917-6e2824d17308" providerId="ADAL" clId="{34A642B2-D24A-49E8-B8E7-D2D53E357B0E}" dt="2019-05-06T11:54:33.904" v="175"/>
          <ac:spMkLst>
            <pc:docMk/>
            <pc:sldMk cId="2783710637" sldId="268"/>
            <ac:spMk id="34" creationId="{BCE4CB1E-C5D7-4946-8345-83B9FC1BD891}"/>
          </ac:spMkLst>
        </pc:spChg>
        <pc:spChg chg="add del">
          <ac:chgData name="東村邦彦 / TOUMURA，KUNIHIKO" userId="aa80352f-8581-4c8d-8917-6e2824d17308" providerId="ADAL" clId="{34A642B2-D24A-49E8-B8E7-D2D53E357B0E}" dt="2019-05-07T02:38:15.950" v="230"/>
          <ac:spMkLst>
            <pc:docMk/>
            <pc:sldMk cId="2783710637" sldId="268"/>
            <ac:spMk id="34" creationId="{C3D42D91-6EA7-4BCD-9F9C-CE4CA83A4C5C}"/>
          </ac:spMkLst>
        </pc:spChg>
        <pc:spChg chg="add del">
          <ac:chgData name="東村邦彦 / TOUMURA，KUNIHIKO" userId="aa80352f-8581-4c8d-8917-6e2824d17308" providerId="ADAL" clId="{34A642B2-D24A-49E8-B8E7-D2D53E357B0E}" dt="2019-05-07T02:38:15.950" v="230"/>
          <ac:spMkLst>
            <pc:docMk/>
            <pc:sldMk cId="2783710637" sldId="268"/>
            <ac:spMk id="35" creationId="{3A88F36A-FE8E-4CF5-90A4-540E679296E9}"/>
          </ac:spMkLst>
        </pc:spChg>
        <pc:spChg chg="add del">
          <ac:chgData name="東村邦彦 / TOUMURA，KUNIHIKO" userId="aa80352f-8581-4c8d-8917-6e2824d17308" providerId="ADAL" clId="{34A642B2-D24A-49E8-B8E7-D2D53E357B0E}" dt="2019-05-07T02:38:15.950" v="230"/>
          <ac:spMkLst>
            <pc:docMk/>
            <pc:sldMk cId="2783710637" sldId="268"/>
            <ac:spMk id="36" creationId="{C21DC48F-C52F-42B7-A4F1-F92BA0EF6F59}"/>
          </ac:spMkLst>
        </pc:spChg>
        <pc:spChg chg="add del mod">
          <ac:chgData name="東村邦彦 / TOUMURA，KUNIHIKO" userId="aa80352f-8581-4c8d-8917-6e2824d17308" providerId="ADAL" clId="{34A642B2-D24A-49E8-B8E7-D2D53E357B0E}" dt="2019-05-06T11:54:33.904" v="175"/>
          <ac:spMkLst>
            <pc:docMk/>
            <pc:sldMk cId="2783710637" sldId="268"/>
            <ac:spMk id="40" creationId="{4C7613B7-FF8A-451D-B1FF-C8B290351CEA}"/>
          </ac:spMkLst>
        </pc:spChg>
        <pc:spChg chg="add mod topLvl">
          <ac:chgData name="東村邦彦 / TOUMURA，KUNIHIKO" userId="aa80352f-8581-4c8d-8917-6e2824d17308" providerId="ADAL" clId="{34A642B2-D24A-49E8-B8E7-D2D53E357B0E}" dt="2019-05-07T03:10:40.999" v="263" actId="165"/>
          <ac:spMkLst>
            <pc:docMk/>
            <pc:sldMk cId="2783710637" sldId="268"/>
            <ac:spMk id="40" creationId="{A7E9DB60-AC52-4272-ADAE-FD54941D0015}"/>
          </ac:spMkLst>
        </pc:spChg>
        <pc:spChg chg="add del mod">
          <ac:chgData name="東村邦彦 / TOUMURA，KUNIHIKO" userId="aa80352f-8581-4c8d-8917-6e2824d17308" providerId="ADAL" clId="{34A642B2-D24A-49E8-B8E7-D2D53E357B0E}" dt="2019-05-06T11:54:33.904" v="175"/>
          <ac:spMkLst>
            <pc:docMk/>
            <pc:sldMk cId="2783710637" sldId="268"/>
            <ac:spMk id="41" creationId="{7F660FE9-B5D8-4B0A-AE54-54A8E1F7EFD2}"/>
          </ac:spMkLst>
        </pc:spChg>
        <pc:spChg chg="mod">
          <ac:chgData name="東村邦彦 / TOUMURA，KUNIHIKO" userId="aa80352f-8581-4c8d-8917-6e2824d17308" providerId="ADAL" clId="{34A642B2-D24A-49E8-B8E7-D2D53E357B0E}" dt="2019-05-07T02:38:40.481" v="232" actId="2711"/>
          <ac:spMkLst>
            <pc:docMk/>
            <pc:sldMk cId="2783710637" sldId="268"/>
            <ac:spMk id="42" creationId="{A04F980A-177B-4CDC-BCF8-DEA8E94C4CA4}"/>
          </ac:spMkLst>
        </pc:spChg>
        <pc:spChg chg="add del mod">
          <ac:chgData name="東村邦彦 / TOUMURA，KUNIHIKO" userId="aa80352f-8581-4c8d-8917-6e2824d17308" providerId="ADAL" clId="{34A642B2-D24A-49E8-B8E7-D2D53E357B0E}" dt="2019-05-06T11:54:33.904" v="175"/>
          <ac:spMkLst>
            <pc:docMk/>
            <pc:sldMk cId="2783710637" sldId="268"/>
            <ac:spMk id="42" creationId="{D52B92D7-254D-4574-BF42-11A1CD37F901}"/>
          </ac:spMkLst>
        </pc:spChg>
        <pc:spChg chg="mod">
          <ac:chgData name="東村邦彦 / TOUMURA，KUNIHIKO" userId="aa80352f-8581-4c8d-8917-6e2824d17308" providerId="ADAL" clId="{34A642B2-D24A-49E8-B8E7-D2D53E357B0E}" dt="2019-05-07T02:38:40.481" v="232" actId="2711"/>
          <ac:spMkLst>
            <pc:docMk/>
            <pc:sldMk cId="2783710637" sldId="268"/>
            <ac:spMk id="43" creationId="{54F653E6-6622-404E-8DD6-1576E62CD616}"/>
          </ac:spMkLst>
        </pc:spChg>
        <pc:spChg chg="mod">
          <ac:chgData name="東村邦彦 / TOUMURA，KUNIHIKO" userId="aa80352f-8581-4c8d-8917-6e2824d17308" providerId="ADAL" clId="{34A642B2-D24A-49E8-B8E7-D2D53E357B0E}" dt="2019-05-07T02:38:40.481" v="232" actId="2711"/>
          <ac:spMkLst>
            <pc:docMk/>
            <pc:sldMk cId="2783710637" sldId="268"/>
            <ac:spMk id="44" creationId="{6F2D50C5-93A2-4F33-8D9C-CB7B610357DF}"/>
          </ac:spMkLst>
        </pc:spChg>
        <pc:spChg chg="add del mod">
          <ac:chgData name="東村邦彦 / TOUMURA，KUNIHIKO" userId="aa80352f-8581-4c8d-8917-6e2824d17308" providerId="ADAL" clId="{34A642B2-D24A-49E8-B8E7-D2D53E357B0E}" dt="2019-05-06T11:54:33.904" v="175"/>
          <ac:spMkLst>
            <pc:docMk/>
            <pc:sldMk cId="2783710637" sldId="268"/>
            <ac:spMk id="44" creationId="{BFF04982-DB95-4691-8156-69CD9AAB49A4}"/>
          </ac:spMkLst>
        </pc:spChg>
        <pc:spChg chg="add del mod">
          <ac:chgData name="東村邦彦 / TOUMURA，KUNIHIKO" userId="aa80352f-8581-4c8d-8917-6e2824d17308" providerId="ADAL" clId="{34A642B2-D24A-49E8-B8E7-D2D53E357B0E}" dt="2019-05-06T11:54:33.904" v="175"/>
          <ac:spMkLst>
            <pc:docMk/>
            <pc:sldMk cId="2783710637" sldId="268"/>
            <ac:spMk id="45" creationId="{99926DBC-9044-4EB8-8CCA-9C259C6229FC}"/>
          </ac:spMkLst>
        </pc:spChg>
        <pc:spChg chg="mod">
          <ac:chgData name="東村邦彦 / TOUMURA，KUNIHIKO" userId="aa80352f-8581-4c8d-8917-6e2824d17308" providerId="ADAL" clId="{34A642B2-D24A-49E8-B8E7-D2D53E357B0E}" dt="2019-05-07T02:38:40.481" v="232" actId="2711"/>
          <ac:spMkLst>
            <pc:docMk/>
            <pc:sldMk cId="2783710637" sldId="268"/>
            <ac:spMk id="45" creationId="{E7AA9E34-B1EA-4653-882A-96D7B4AAC509}"/>
          </ac:spMkLst>
        </pc:spChg>
        <pc:spChg chg="add del mod">
          <ac:chgData name="東村邦彦 / TOUMURA，KUNIHIKO" userId="aa80352f-8581-4c8d-8917-6e2824d17308" providerId="ADAL" clId="{34A642B2-D24A-49E8-B8E7-D2D53E357B0E}" dt="2019-05-06T11:54:33.904" v="175"/>
          <ac:spMkLst>
            <pc:docMk/>
            <pc:sldMk cId="2783710637" sldId="268"/>
            <ac:spMk id="46" creationId="{46F3BB5F-9021-4B03-B09F-FDF2FE353C11}"/>
          </ac:spMkLst>
        </pc:spChg>
        <pc:spChg chg="add mod topLvl">
          <ac:chgData name="東村邦彦 / TOUMURA，KUNIHIKO" userId="aa80352f-8581-4c8d-8917-6e2824d17308" providerId="ADAL" clId="{34A642B2-D24A-49E8-B8E7-D2D53E357B0E}" dt="2019-05-07T03:10:40.999" v="263" actId="165"/>
          <ac:spMkLst>
            <pc:docMk/>
            <pc:sldMk cId="2783710637" sldId="268"/>
            <ac:spMk id="46" creationId="{E9E529B8-7708-42FD-9475-7CC145CEC0BE}"/>
          </ac:spMkLst>
        </pc:spChg>
        <pc:spChg chg="add mod topLvl">
          <ac:chgData name="東村邦彦 / TOUMURA，KUNIHIKO" userId="aa80352f-8581-4c8d-8917-6e2824d17308" providerId="ADAL" clId="{34A642B2-D24A-49E8-B8E7-D2D53E357B0E}" dt="2019-05-07T03:10:40.999" v="263" actId="165"/>
          <ac:spMkLst>
            <pc:docMk/>
            <pc:sldMk cId="2783710637" sldId="268"/>
            <ac:spMk id="47" creationId="{675F8A13-B2F6-474A-9292-221195DAD45F}"/>
          </ac:spMkLst>
        </pc:spChg>
        <pc:spChg chg="add mod topLvl">
          <ac:chgData name="東村邦彦 / TOUMURA，KUNIHIKO" userId="aa80352f-8581-4c8d-8917-6e2824d17308" providerId="ADAL" clId="{34A642B2-D24A-49E8-B8E7-D2D53E357B0E}" dt="2019-05-07T03:10:40.999" v="263" actId="165"/>
          <ac:spMkLst>
            <pc:docMk/>
            <pc:sldMk cId="2783710637" sldId="268"/>
            <ac:spMk id="48" creationId="{0ADABC7E-62F4-41A1-828D-B5AD3C7A16A1}"/>
          </ac:spMkLst>
        </pc:spChg>
        <pc:spChg chg="add mod topLvl">
          <ac:chgData name="東村邦彦 / TOUMURA，KUNIHIKO" userId="aa80352f-8581-4c8d-8917-6e2824d17308" providerId="ADAL" clId="{34A642B2-D24A-49E8-B8E7-D2D53E357B0E}" dt="2019-05-07T03:10:40.999" v="263" actId="165"/>
          <ac:spMkLst>
            <pc:docMk/>
            <pc:sldMk cId="2783710637" sldId="268"/>
            <ac:spMk id="49" creationId="{64859455-7B95-4BF3-9FC8-D22C79CAE1AB}"/>
          </ac:spMkLst>
        </pc:spChg>
        <pc:spChg chg="add mod topLvl">
          <ac:chgData name="東村邦彦 / TOUMURA，KUNIHIKO" userId="aa80352f-8581-4c8d-8917-6e2824d17308" providerId="ADAL" clId="{34A642B2-D24A-49E8-B8E7-D2D53E357B0E}" dt="2019-05-07T03:10:40.999" v="263" actId="165"/>
          <ac:spMkLst>
            <pc:docMk/>
            <pc:sldMk cId="2783710637" sldId="268"/>
            <ac:spMk id="50" creationId="{4EE81CD0-4A01-4A98-A89E-6BA492E3B4AD}"/>
          </ac:spMkLst>
        </pc:spChg>
        <pc:spChg chg="add del">
          <ac:chgData name="東村邦彦 / TOUMURA，KUNIHIKO" userId="aa80352f-8581-4c8d-8917-6e2824d17308" providerId="ADAL" clId="{34A642B2-D24A-49E8-B8E7-D2D53E357B0E}" dt="2019-05-06T11:54:37.040" v="181"/>
          <ac:spMkLst>
            <pc:docMk/>
            <pc:sldMk cId="2783710637" sldId="268"/>
            <ac:spMk id="50" creationId="{B25FDB01-E8F0-444A-AD16-9FA597A98638}"/>
          </ac:spMkLst>
        </pc:spChg>
        <pc:spChg chg="add del">
          <ac:chgData name="東村邦彦 / TOUMURA，KUNIHIKO" userId="aa80352f-8581-4c8d-8917-6e2824d17308" providerId="ADAL" clId="{34A642B2-D24A-49E8-B8E7-D2D53E357B0E}" dt="2019-05-06T11:54:37.040" v="181"/>
          <ac:spMkLst>
            <pc:docMk/>
            <pc:sldMk cId="2783710637" sldId="268"/>
            <ac:spMk id="51" creationId="{DABB3A75-CD70-4936-AE77-65FEE36A2CB8}"/>
          </ac:spMkLst>
        </pc:spChg>
        <pc:spChg chg="add del">
          <ac:chgData name="東村邦彦 / TOUMURA，KUNIHIKO" userId="aa80352f-8581-4c8d-8917-6e2824d17308" providerId="ADAL" clId="{34A642B2-D24A-49E8-B8E7-D2D53E357B0E}" dt="2019-05-06T11:54:37.040" v="181"/>
          <ac:spMkLst>
            <pc:docMk/>
            <pc:sldMk cId="2783710637" sldId="268"/>
            <ac:spMk id="52" creationId="{4D5ED164-01BB-4276-BE55-D8C1E09A3E9D}"/>
          </ac:spMkLst>
        </pc:spChg>
        <pc:spChg chg="mod">
          <ac:chgData name="東村邦彦 / TOUMURA，KUNIHIKO" userId="aa80352f-8581-4c8d-8917-6e2824d17308" providerId="ADAL" clId="{34A642B2-D24A-49E8-B8E7-D2D53E357B0E}" dt="2019-05-07T02:38:40.481" v="232" actId="2711"/>
          <ac:spMkLst>
            <pc:docMk/>
            <pc:sldMk cId="2783710637" sldId="268"/>
            <ac:spMk id="52" creationId="{A384017C-1547-4F4F-B654-31C04DBDCBE3}"/>
          </ac:spMkLst>
        </pc:spChg>
        <pc:spChg chg="mod">
          <ac:chgData name="東村邦彦 / TOUMURA，KUNIHIKO" userId="aa80352f-8581-4c8d-8917-6e2824d17308" providerId="ADAL" clId="{34A642B2-D24A-49E8-B8E7-D2D53E357B0E}" dt="2019-05-07T02:38:40.481" v="232" actId="2711"/>
          <ac:spMkLst>
            <pc:docMk/>
            <pc:sldMk cId="2783710637" sldId="268"/>
            <ac:spMk id="53" creationId="{0F7457CE-4981-4C90-9685-C43D15F7852F}"/>
          </ac:spMkLst>
        </pc:spChg>
        <pc:spChg chg="add del">
          <ac:chgData name="東村邦彦 / TOUMURA，KUNIHIKO" userId="aa80352f-8581-4c8d-8917-6e2824d17308" providerId="ADAL" clId="{34A642B2-D24A-49E8-B8E7-D2D53E357B0E}" dt="2019-05-06T11:54:37.040" v="181"/>
          <ac:spMkLst>
            <pc:docMk/>
            <pc:sldMk cId="2783710637" sldId="268"/>
            <ac:spMk id="53" creationId="{3569B7F8-894A-409F-ADAC-FB14025786AC}"/>
          </ac:spMkLst>
        </pc:spChg>
        <pc:spChg chg="add del">
          <ac:chgData name="東村邦彦 / TOUMURA，KUNIHIKO" userId="aa80352f-8581-4c8d-8917-6e2824d17308" providerId="ADAL" clId="{34A642B2-D24A-49E8-B8E7-D2D53E357B0E}" dt="2019-05-06T11:54:37.040" v="181"/>
          <ac:spMkLst>
            <pc:docMk/>
            <pc:sldMk cId="2783710637" sldId="268"/>
            <ac:spMk id="54" creationId="{01FBE25B-29BD-463A-AD86-87FB9918BA15}"/>
          </ac:spMkLst>
        </pc:spChg>
        <pc:spChg chg="add del">
          <ac:chgData name="東村邦彦 / TOUMURA，KUNIHIKO" userId="aa80352f-8581-4c8d-8917-6e2824d17308" providerId="ADAL" clId="{34A642B2-D24A-49E8-B8E7-D2D53E357B0E}" dt="2019-05-06T11:54:37.040" v="181"/>
          <ac:spMkLst>
            <pc:docMk/>
            <pc:sldMk cId="2783710637" sldId="268"/>
            <ac:spMk id="55" creationId="{097FDD45-DD7C-4E75-8E3D-640BE702BE8B}"/>
          </ac:spMkLst>
        </pc:spChg>
        <pc:spChg chg="add del">
          <ac:chgData name="東村邦彦 / TOUMURA，KUNIHIKO" userId="aa80352f-8581-4c8d-8917-6e2824d17308" providerId="ADAL" clId="{34A642B2-D24A-49E8-B8E7-D2D53E357B0E}" dt="2019-05-06T11:54:37.040" v="181"/>
          <ac:spMkLst>
            <pc:docMk/>
            <pc:sldMk cId="2783710637" sldId="268"/>
            <ac:spMk id="56" creationId="{03DA1F2B-0A55-465B-A6E9-C6B095042ABF}"/>
          </ac:spMkLst>
        </pc:spChg>
        <pc:spChg chg="add del">
          <ac:chgData name="東村邦彦 / TOUMURA，KUNIHIKO" userId="aa80352f-8581-4c8d-8917-6e2824d17308" providerId="ADAL" clId="{34A642B2-D24A-49E8-B8E7-D2D53E357B0E}" dt="2019-05-06T11:54:37.040" v="181"/>
          <ac:spMkLst>
            <pc:docMk/>
            <pc:sldMk cId="2783710637" sldId="268"/>
            <ac:spMk id="62" creationId="{23783A7B-BCCF-4768-9654-8C97ECF81745}"/>
          </ac:spMkLst>
        </pc:spChg>
        <pc:spChg chg="add del">
          <ac:chgData name="東村邦彦 / TOUMURA，KUNIHIKO" userId="aa80352f-8581-4c8d-8917-6e2824d17308" providerId="ADAL" clId="{34A642B2-D24A-49E8-B8E7-D2D53E357B0E}" dt="2019-05-06T11:54:37.040" v="181"/>
          <ac:spMkLst>
            <pc:docMk/>
            <pc:sldMk cId="2783710637" sldId="268"/>
            <ac:spMk id="63" creationId="{01F93FED-9E72-4738-A41A-CDE247022365}"/>
          </ac:spMkLst>
        </pc:spChg>
        <pc:spChg chg="add del">
          <ac:chgData name="東村邦彦 / TOUMURA，KUNIHIKO" userId="aa80352f-8581-4c8d-8917-6e2824d17308" providerId="ADAL" clId="{34A642B2-D24A-49E8-B8E7-D2D53E357B0E}" dt="2019-05-06T11:54:37.040" v="181"/>
          <ac:spMkLst>
            <pc:docMk/>
            <pc:sldMk cId="2783710637" sldId="268"/>
            <ac:spMk id="64" creationId="{0C50CC99-C4B3-420E-BB7A-26F6DA164B53}"/>
          </ac:spMkLst>
        </pc:spChg>
        <pc:spChg chg="add del">
          <ac:chgData name="東村邦彦 / TOUMURA，KUNIHIKO" userId="aa80352f-8581-4c8d-8917-6e2824d17308" providerId="ADAL" clId="{34A642B2-D24A-49E8-B8E7-D2D53E357B0E}" dt="2019-05-06T11:54:37.040" v="181"/>
          <ac:spMkLst>
            <pc:docMk/>
            <pc:sldMk cId="2783710637" sldId="268"/>
            <ac:spMk id="66" creationId="{AA6D4B06-7E0B-41F3-89E0-98706292108D}"/>
          </ac:spMkLst>
        </pc:spChg>
        <pc:spChg chg="add del">
          <ac:chgData name="東村邦彦 / TOUMURA，KUNIHIKO" userId="aa80352f-8581-4c8d-8917-6e2824d17308" providerId="ADAL" clId="{34A642B2-D24A-49E8-B8E7-D2D53E357B0E}" dt="2019-05-06T11:54:37.040" v="181"/>
          <ac:spMkLst>
            <pc:docMk/>
            <pc:sldMk cId="2783710637" sldId="268"/>
            <ac:spMk id="67" creationId="{DE55A97D-9FBB-44EB-B4A6-151FEF897052}"/>
          </ac:spMkLst>
        </pc:spChg>
        <pc:spChg chg="add del">
          <ac:chgData name="東村邦彦 / TOUMURA，KUNIHIKO" userId="aa80352f-8581-4c8d-8917-6e2824d17308" providerId="ADAL" clId="{34A642B2-D24A-49E8-B8E7-D2D53E357B0E}" dt="2019-05-06T11:54:37.040" v="181"/>
          <ac:spMkLst>
            <pc:docMk/>
            <pc:sldMk cId="2783710637" sldId="268"/>
            <ac:spMk id="68" creationId="{F2255BEA-127D-45DD-8677-63B9A0129D27}"/>
          </ac:spMkLst>
        </pc:spChg>
        <pc:spChg chg="add mod topLvl">
          <ac:chgData name="東村邦彦 / TOUMURA，KUNIHIKO" userId="aa80352f-8581-4c8d-8917-6e2824d17308" providerId="ADAL" clId="{34A642B2-D24A-49E8-B8E7-D2D53E357B0E}" dt="2019-05-07T03:10:40.999" v="263" actId="165"/>
          <ac:spMkLst>
            <pc:docMk/>
            <pc:sldMk cId="2783710637" sldId="268"/>
            <ac:spMk id="72" creationId="{50569C41-AEC1-4BD3-80DB-092A6FB12CCE}"/>
          </ac:spMkLst>
        </pc:spChg>
        <pc:spChg chg="add mod topLvl">
          <ac:chgData name="東村邦彦 / TOUMURA，KUNIHIKO" userId="aa80352f-8581-4c8d-8917-6e2824d17308" providerId="ADAL" clId="{34A642B2-D24A-49E8-B8E7-D2D53E357B0E}" dt="2019-05-07T03:10:40.999" v="263" actId="165"/>
          <ac:spMkLst>
            <pc:docMk/>
            <pc:sldMk cId="2783710637" sldId="268"/>
            <ac:spMk id="73" creationId="{62AC26F5-59BC-4B79-8027-B25FB1B5D48C}"/>
          </ac:spMkLst>
        </pc:spChg>
        <pc:spChg chg="add mod topLvl">
          <ac:chgData name="東村邦彦 / TOUMURA，KUNIHIKO" userId="aa80352f-8581-4c8d-8917-6e2824d17308" providerId="ADAL" clId="{34A642B2-D24A-49E8-B8E7-D2D53E357B0E}" dt="2019-05-07T03:10:40.999" v="263" actId="165"/>
          <ac:spMkLst>
            <pc:docMk/>
            <pc:sldMk cId="2783710637" sldId="268"/>
            <ac:spMk id="74" creationId="{4CC4DF26-23C9-409D-B520-61178555B776}"/>
          </ac:spMkLst>
        </pc:spChg>
        <pc:spChg chg="add mod topLvl">
          <ac:chgData name="東村邦彦 / TOUMURA，KUNIHIKO" userId="aa80352f-8581-4c8d-8917-6e2824d17308" providerId="ADAL" clId="{34A642B2-D24A-49E8-B8E7-D2D53E357B0E}" dt="2019-05-07T03:10:40.999" v="263" actId="165"/>
          <ac:spMkLst>
            <pc:docMk/>
            <pc:sldMk cId="2783710637" sldId="268"/>
            <ac:spMk id="75" creationId="{55F3054A-C4BB-4B08-B468-49BABC9644F6}"/>
          </ac:spMkLst>
        </pc:spChg>
        <pc:spChg chg="add mod topLvl">
          <ac:chgData name="東村邦彦 / TOUMURA，KUNIHIKO" userId="aa80352f-8581-4c8d-8917-6e2824d17308" providerId="ADAL" clId="{34A642B2-D24A-49E8-B8E7-D2D53E357B0E}" dt="2019-05-07T03:10:40.999" v="263" actId="165"/>
          <ac:spMkLst>
            <pc:docMk/>
            <pc:sldMk cId="2783710637" sldId="268"/>
            <ac:spMk id="76" creationId="{0B74B865-C15B-4FAF-8585-B23FB28E15A3}"/>
          </ac:spMkLst>
        </pc:spChg>
        <pc:spChg chg="add mod topLvl">
          <ac:chgData name="東村邦彦 / TOUMURA，KUNIHIKO" userId="aa80352f-8581-4c8d-8917-6e2824d17308" providerId="ADAL" clId="{34A642B2-D24A-49E8-B8E7-D2D53E357B0E}" dt="2019-05-07T03:10:40.999" v="263" actId="165"/>
          <ac:spMkLst>
            <pc:docMk/>
            <pc:sldMk cId="2783710637" sldId="268"/>
            <ac:spMk id="77" creationId="{D7262EC1-E779-4D03-B95D-9C933BE8DA86}"/>
          </ac:spMkLst>
        </pc:spChg>
        <pc:spChg chg="add mod topLvl">
          <ac:chgData name="東村邦彦 / TOUMURA，KUNIHIKO" userId="aa80352f-8581-4c8d-8917-6e2824d17308" providerId="ADAL" clId="{34A642B2-D24A-49E8-B8E7-D2D53E357B0E}" dt="2019-05-07T02:38:40.481" v="232" actId="2711"/>
          <ac:spMkLst>
            <pc:docMk/>
            <pc:sldMk cId="2783710637" sldId="268"/>
            <ac:spMk id="78" creationId="{ED9118F1-2FF9-40C6-8014-A2B1BBAA68E7}"/>
          </ac:spMkLst>
        </pc:spChg>
        <pc:spChg chg="mod">
          <ac:chgData name="東村邦彦 / TOUMURA，KUNIHIKO" userId="aa80352f-8581-4c8d-8917-6e2824d17308" providerId="ADAL" clId="{34A642B2-D24A-49E8-B8E7-D2D53E357B0E}" dt="2019-05-07T02:38:40.481" v="232" actId="2711"/>
          <ac:spMkLst>
            <pc:docMk/>
            <pc:sldMk cId="2783710637" sldId="268"/>
            <ac:spMk id="80" creationId="{58E31EDB-640B-4F4D-BF1A-77D45764C4E7}"/>
          </ac:spMkLst>
        </pc:spChg>
        <pc:spChg chg="mod">
          <ac:chgData name="東村邦彦 / TOUMURA，KUNIHIKO" userId="aa80352f-8581-4c8d-8917-6e2824d17308" providerId="ADAL" clId="{34A642B2-D24A-49E8-B8E7-D2D53E357B0E}" dt="2019-05-07T02:38:40.481" v="232" actId="2711"/>
          <ac:spMkLst>
            <pc:docMk/>
            <pc:sldMk cId="2783710637" sldId="268"/>
            <ac:spMk id="81" creationId="{DCE94733-9157-4C3F-9744-1DB14DDFC149}"/>
          </ac:spMkLst>
        </pc:spChg>
        <pc:spChg chg="mod">
          <ac:chgData name="東村邦彦 / TOUMURA，KUNIHIKO" userId="aa80352f-8581-4c8d-8917-6e2824d17308" providerId="ADAL" clId="{34A642B2-D24A-49E8-B8E7-D2D53E357B0E}" dt="2019-05-07T02:38:40.481" v="232" actId="2711"/>
          <ac:spMkLst>
            <pc:docMk/>
            <pc:sldMk cId="2783710637" sldId="268"/>
            <ac:spMk id="82" creationId="{5B8BCEC9-C433-4413-811A-F26CFAAC7B97}"/>
          </ac:spMkLst>
        </pc:spChg>
        <pc:spChg chg="mod">
          <ac:chgData name="東村邦彦 / TOUMURA，KUNIHIKO" userId="aa80352f-8581-4c8d-8917-6e2824d17308" providerId="ADAL" clId="{34A642B2-D24A-49E8-B8E7-D2D53E357B0E}" dt="2019-05-07T02:38:40.481" v="232" actId="2711"/>
          <ac:spMkLst>
            <pc:docMk/>
            <pc:sldMk cId="2783710637" sldId="268"/>
            <ac:spMk id="83" creationId="{CC544771-43AE-4F18-9CFD-0080E828D2C0}"/>
          </ac:spMkLst>
        </pc:spChg>
        <pc:spChg chg="add mod topLvl">
          <ac:chgData name="東村邦彦 / TOUMURA，KUNIHIKO" userId="aa80352f-8581-4c8d-8917-6e2824d17308" providerId="ADAL" clId="{34A642B2-D24A-49E8-B8E7-D2D53E357B0E}" dt="2019-05-07T02:38:40.481" v="232" actId="2711"/>
          <ac:spMkLst>
            <pc:docMk/>
            <pc:sldMk cId="2783710637" sldId="268"/>
            <ac:spMk id="84" creationId="{257790A0-A23C-4D27-A585-0E80503DF7F1}"/>
          </ac:spMkLst>
        </pc:spChg>
        <pc:spChg chg="add mod topLvl">
          <ac:chgData name="東村邦彦 / TOUMURA，KUNIHIKO" userId="aa80352f-8581-4c8d-8917-6e2824d17308" providerId="ADAL" clId="{34A642B2-D24A-49E8-B8E7-D2D53E357B0E}" dt="2019-05-07T02:38:40.481" v="232" actId="2711"/>
          <ac:spMkLst>
            <pc:docMk/>
            <pc:sldMk cId="2783710637" sldId="268"/>
            <ac:spMk id="85" creationId="{BC572541-FDFB-4765-B4CE-0A6C5AA79FA7}"/>
          </ac:spMkLst>
        </pc:spChg>
        <pc:spChg chg="add mod topLvl">
          <ac:chgData name="東村邦彦 / TOUMURA，KUNIHIKO" userId="aa80352f-8581-4c8d-8917-6e2824d17308" providerId="ADAL" clId="{34A642B2-D24A-49E8-B8E7-D2D53E357B0E}" dt="2019-05-07T02:38:40.481" v="232" actId="2711"/>
          <ac:spMkLst>
            <pc:docMk/>
            <pc:sldMk cId="2783710637" sldId="268"/>
            <ac:spMk id="86" creationId="{A5011A96-0E83-42C2-AE70-89086F93A6F3}"/>
          </ac:spMkLst>
        </pc:spChg>
        <pc:spChg chg="add mod topLvl">
          <ac:chgData name="東村邦彦 / TOUMURA，KUNIHIKO" userId="aa80352f-8581-4c8d-8917-6e2824d17308" providerId="ADAL" clId="{34A642B2-D24A-49E8-B8E7-D2D53E357B0E}" dt="2019-05-07T02:38:40.481" v="232" actId="2711"/>
          <ac:spMkLst>
            <pc:docMk/>
            <pc:sldMk cId="2783710637" sldId="268"/>
            <ac:spMk id="88" creationId="{FD9DFA57-F725-4C05-BC19-86B8D92E2CF3}"/>
          </ac:spMkLst>
        </pc:spChg>
        <pc:spChg chg="add mod ord topLvl">
          <ac:chgData name="東村邦彦 / TOUMURA，KUNIHIKO" userId="aa80352f-8581-4c8d-8917-6e2824d17308" providerId="ADAL" clId="{34A642B2-D24A-49E8-B8E7-D2D53E357B0E}" dt="2019-05-07T03:10:40.999" v="263" actId="165"/>
          <ac:spMkLst>
            <pc:docMk/>
            <pc:sldMk cId="2783710637" sldId="268"/>
            <ac:spMk id="89" creationId="{C74B977D-0E4A-42B0-A5A0-094C1BEB2244}"/>
          </ac:spMkLst>
        </pc:spChg>
        <pc:spChg chg="add mod topLvl">
          <ac:chgData name="東村邦彦 / TOUMURA，KUNIHIKO" userId="aa80352f-8581-4c8d-8917-6e2824d17308" providerId="ADAL" clId="{34A642B2-D24A-49E8-B8E7-D2D53E357B0E}" dt="2019-05-07T02:38:40.481" v="232" actId="2711"/>
          <ac:spMkLst>
            <pc:docMk/>
            <pc:sldMk cId="2783710637" sldId="268"/>
            <ac:spMk id="90" creationId="{4817683F-72B6-4DF0-9A9C-0FB58769A1BA}"/>
          </ac:spMkLst>
        </pc:spChg>
        <pc:spChg chg="del mod">
          <ac:chgData name="東村邦彦 / TOUMURA，KUNIHIKO" userId="aa80352f-8581-4c8d-8917-6e2824d17308" providerId="ADAL" clId="{34A642B2-D24A-49E8-B8E7-D2D53E357B0E}" dt="2019-05-06T11:59:14.351" v="218"/>
          <ac:spMkLst>
            <pc:docMk/>
            <pc:sldMk cId="2783710637" sldId="268"/>
            <ac:spMk id="92" creationId="{5C1B8FA6-BE6F-43E4-9930-AEBA8F279407}"/>
          </ac:spMkLst>
        </pc:spChg>
        <pc:spChg chg="del mod">
          <ac:chgData name="東村邦彦 / TOUMURA，KUNIHIKO" userId="aa80352f-8581-4c8d-8917-6e2824d17308" providerId="ADAL" clId="{34A642B2-D24A-49E8-B8E7-D2D53E357B0E}" dt="2019-05-06T11:59:10.666" v="217"/>
          <ac:spMkLst>
            <pc:docMk/>
            <pc:sldMk cId="2783710637" sldId="268"/>
            <ac:spMk id="93" creationId="{BCB5C9C5-68F2-48EF-83D5-138DAF0A9C7F}"/>
          </ac:spMkLst>
        </pc:spChg>
        <pc:spChg chg="add del">
          <ac:chgData name="東村邦彦 / TOUMURA，KUNIHIKO" userId="aa80352f-8581-4c8d-8917-6e2824d17308" providerId="ADAL" clId="{34A642B2-D24A-49E8-B8E7-D2D53E357B0E}" dt="2019-05-06T11:57:03.090" v="205"/>
          <ac:spMkLst>
            <pc:docMk/>
            <pc:sldMk cId="2783710637" sldId="268"/>
            <ac:spMk id="94" creationId="{9C71B1A5-255C-4C6B-AA72-15A9BF76AA52}"/>
          </ac:spMkLst>
        </pc:spChg>
        <pc:grpChg chg="add del mod">
          <ac:chgData name="東村邦彦 / TOUMURA，KUNIHIKO" userId="aa80352f-8581-4c8d-8917-6e2824d17308" providerId="ADAL" clId="{34A642B2-D24A-49E8-B8E7-D2D53E357B0E}" dt="2019-05-07T03:10:40.999" v="263" actId="165"/>
          <ac:grpSpMkLst>
            <pc:docMk/>
            <pc:sldMk cId="2783710637" sldId="268"/>
            <ac:grpSpMk id="2" creationId="{7C47967D-120C-48B2-BB4C-94F69F67A8C0}"/>
          </ac:grpSpMkLst>
        </pc:grpChg>
        <pc:grpChg chg="add mod">
          <ac:chgData name="東村邦彦 / TOUMURA，KUNIHIKO" userId="aa80352f-8581-4c8d-8917-6e2824d17308" providerId="ADAL" clId="{34A642B2-D24A-49E8-B8E7-D2D53E357B0E}" dt="2019-05-06T07:49:40.570" v="166" actId="12789"/>
          <ac:grpSpMkLst>
            <pc:docMk/>
            <pc:sldMk cId="2783710637" sldId="268"/>
            <ac:grpSpMk id="5" creationId="{CB900AE5-D694-4A3E-B59D-8BD6E89E1F14}"/>
          </ac:grpSpMkLst>
        </pc:grpChg>
        <pc:grpChg chg="add del mod">
          <ac:chgData name="東村邦彦 / TOUMURA，KUNIHIKO" userId="aa80352f-8581-4c8d-8917-6e2824d17308" providerId="ADAL" clId="{34A642B2-D24A-49E8-B8E7-D2D53E357B0E}" dt="2019-05-06T11:55:25.986" v="190" actId="165"/>
          <ac:grpSpMkLst>
            <pc:docMk/>
            <pc:sldMk cId="2783710637" sldId="268"/>
            <ac:grpSpMk id="22" creationId="{CD172984-D8A7-4403-8C37-4E0A2D9DB550}"/>
          </ac:grpSpMkLst>
        </pc:grpChg>
        <pc:grpChg chg="add del mod topLvl">
          <ac:chgData name="東村邦彦 / TOUMURA，KUNIHIKO" userId="aa80352f-8581-4c8d-8917-6e2824d17308" providerId="ADAL" clId="{34A642B2-D24A-49E8-B8E7-D2D53E357B0E}" dt="2019-05-07T02:43:48.482" v="258" actId="478"/>
          <ac:grpSpMkLst>
            <pc:docMk/>
            <pc:sldMk cId="2783710637" sldId="268"/>
            <ac:grpSpMk id="23" creationId="{42F4026C-5CF3-4F90-B5AE-F8CA7A780201}"/>
          </ac:grpSpMkLst>
        </pc:grpChg>
        <pc:grpChg chg="add del">
          <ac:chgData name="東村邦彦 / TOUMURA，KUNIHIKO" userId="aa80352f-8581-4c8d-8917-6e2824d17308" providerId="ADAL" clId="{34A642B2-D24A-49E8-B8E7-D2D53E357B0E}" dt="2019-05-07T02:38:15.950" v="230"/>
          <ac:grpSpMkLst>
            <pc:docMk/>
            <pc:sldMk cId="2783710637" sldId="268"/>
            <ac:grpSpMk id="26" creationId="{4E22F8FF-28BA-493D-B1B2-80A002945F4E}"/>
          </ac:grpSpMkLst>
        </pc:grpChg>
        <pc:grpChg chg="add del mod">
          <ac:chgData name="東村邦彦 / TOUMURA，KUNIHIKO" userId="aa80352f-8581-4c8d-8917-6e2824d17308" providerId="ADAL" clId="{34A642B2-D24A-49E8-B8E7-D2D53E357B0E}" dt="2019-05-06T11:53:48.791" v="171" actId="478"/>
          <ac:grpSpMkLst>
            <pc:docMk/>
            <pc:sldMk cId="2783710637" sldId="268"/>
            <ac:grpSpMk id="26" creationId="{9AE69D2A-3708-4830-8760-F8BA2C318AB0}"/>
          </ac:grpSpMkLst>
        </pc:grpChg>
        <pc:grpChg chg="add del mod">
          <ac:chgData name="東村邦彦 / TOUMURA，KUNIHIKO" userId="aa80352f-8581-4c8d-8917-6e2824d17308" providerId="ADAL" clId="{34A642B2-D24A-49E8-B8E7-D2D53E357B0E}" dt="2019-05-06T11:54:33.904" v="175"/>
          <ac:grpSpMkLst>
            <pc:docMk/>
            <pc:sldMk cId="2783710637" sldId="268"/>
            <ac:grpSpMk id="35" creationId="{6713E6A3-D499-4FEA-8184-093CD00DB2DE}"/>
          </ac:grpSpMkLst>
        </pc:grpChg>
        <pc:grpChg chg="add del">
          <ac:chgData name="東村邦彦 / TOUMURA，KUNIHIKO" userId="aa80352f-8581-4c8d-8917-6e2824d17308" providerId="ADAL" clId="{34A642B2-D24A-49E8-B8E7-D2D53E357B0E}" dt="2019-05-07T02:38:15.950" v="230"/>
          <ac:grpSpMkLst>
            <pc:docMk/>
            <pc:sldMk cId="2783710637" sldId="268"/>
            <ac:grpSpMk id="37" creationId="{35A3C76E-9189-4795-8FF6-67459EB011DD}"/>
          </ac:grpSpMkLst>
        </pc:grpChg>
        <pc:grpChg chg="add mod topLvl">
          <ac:chgData name="東村邦彦 / TOUMURA，KUNIHIKO" userId="aa80352f-8581-4c8d-8917-6e2824d17308" providerId="ADAL" clId="{34A642B2-D24A-49E8-B8E7-D2D53E357B0E}" dt="2019-05-07T03:10:40.999" v="263" actId="165"/>
          <ac:grpSpMkLst>
            <pc:docMk/>
            <pc:sldMk cId="2783710637" sldId="268"/>
            <ac:grpSpMk id="41" creationId="{073F7D75-0B45-4F3F-A7ED-B5FD2FCD8024}"/>
          </ac:grpSpMkLst>
        </pc:grpChg>
        <pc:grpChg chg="add del mod">
          <ac:chgData name="東村邦彦 / TOUMURA，KUNIHIKO" userId="aa80352f-8581-4c8d-8917-6e2824d17308" providerId="ADAL" clId="{34A642B2-D24A-49E8-B8E7-D2D53E357B0E}" dt="2019-05-06T11:54:33.904" v="175"/>
          <ac:grpSpMkLst>
            <pc:docMk/>
            <pc:sldMk cId="2783710637" sldId="268"/>
            <ac:grpSpMk id="47" creationId="{68D537DA-0760-41DF-8DBF-731E3CFE131C}"/>
          </ac:grpSpMkLst>
        </pc:grpChg>
        <pc:grpChg chg="add mod topLvl">
          <ac:chgData name="東村邦彦 / TOUMURA，KUNIHIKO" userId="aa80352f-8581-4c8d-8917-6e2824d17308" providerId="ADAL" clId="{34A642B2-D24A-49E8-B8E7-D2D53E357B0E}" dt="2019-05-07T03:10:40.999" v="263" actId="165"/>
          <ac:grpSpMkLst>
            <pc:docMk/>
            <pc:sldMk cId="2783710637" sldId="268"/>
            <ac:grpSpMk id="51" creationId="{C012C3E7-F8FD-4F39-B2F9-45835196BECA}"/>
          </ac:grpSpMkLst>
        </pc:grpChg>
        <pc:grpChg chg="add del">
          <ac:chgData name="東村邦彦 / TOUMURA，KUNIHIKO" userId="aa80352f-8581-4c8d-8917-6e2824d17308" providerId="ADAL" clId="{34A642B2-D24A-49E8-B8E7-D2D53E357B0E}" dt="2019-05-06T11:54:37.040" v="181"/>
          <ac:grpSpMkLst>
            <pc:docMk/>
            <pc:sldMk cId="2783710637" sldId="268"/>
            <ac:grpSpMk id="57" creationId="{52482B01-ADB5-4FF8-BCA6-D0DE5593A37F}"/>
          </ac:grpSpMkLst>
        </pc:grpChg>
        <pc:grpChg chg="add del">
          <ac:chgData name="東村邦彦 / TOUMURA，KUNIHIKO" userId="aa80352f-8581-4c8d-8917-6e2824d17308" providerId="ADAL" clId="{34A642B2-D24A-49E8-B8E7-D2D53E357B0E}" dt="2019-05-06T11:54:37.040" v="181"/>
          <ac:grpSpMkLst>
            <pc:docMk/>
            <pc:sldMk cId="2783710637" sldId="268"/>
            <ac:grpSpMk id="69" creationId="{14132EAA-29B7-40F0-9507-086690FDAE3B}"/>
          </ac:grpSpMkLst>
        </pc:grpChg>
        <pc:grpChg chg="add del mod ord topLvl">
          <ac:chgData name="東村邦彦 / TOUMURA，KUNIHIKO" userId="aa80352f-8581-4c8d-8917-6e2824d17308" providerId="ADAL" clId="{34A642B2-D24A-49E8-B8E7-D2D53E357B0E}" dt="2019-05-07T02:43:48.482" v="258" actId="478"/>
          <ac:grpSpMkLst>
            <pc:docMk/>
            <pc:sldMk cId="2783710637" sldId="268"/>
            <ac:grpSpMk id="79" creationId="{A7B23F28-65B1-417B-951B-8AE96C86067E}"/>
          </ac:grpSpMkLst>
        </pc:grpChg>
        <pc:grpChg chg="add del mod topLvl">
          <ac:chgData name="東村邦彦 / TOUMURA，KUNIHIKO" userId="aa80352f-8581-4c8d-8917-6e2824d17308" providerId="ADAL" clId="{34A642B2-D24A-49E8-B8E7-D2D53E357B0E}" dt="2019-05-06T11:59:10.666" v="217"/>
          <ac:grpSpMkLst>
            <pc:docMk/>
            <pc:sldMk cId="2783710637" sldId="268"/>
            <ac:grpSpMk id="91" creationId="{6E684FA2-2B3F-44D9-BFE0-CA19FED762F6}"/>
          </ac:grpSpMkLst>
        </pc:grpChg>
        <pc:grpChg chg="add del mod">
          <ac:chgData name="東村邦彦 / TOUMURA，KUNIHIKO" userId="aa80352f-8581-4c8d-8917-6e2824d17308" providerId="ADAL" clId="{34A642B2-D24A-49E8-B8E7-D2D53E357B0E}" dt="2019-05-07T02:36:48.311" v="220" actId="165"/>
          <ac:grpSpMkLst>
            <pc:docMk/>
            <pc:sldMk cId="2783710637" sldId="268"/>
            <ac:grpSpMk id="95" creationId="{FD562148-CD7B-449F-B150-DCB188B34295}"/>
          </ac:grpSpMkLst>
        </pc:grpChg>
        <pc:picChg chg="add del mod">
          <ac:chgData name="東村邦彦 / TOUMURA，KUNIHIKO" userId="aa80352f-8581-4c8d-8917-6e2824d17308" providerId="ADAL" clId="{34A642B2-D24A-49E8-B8E7-D2D53E357B0E}" dt="2019-05-06T09:31:31.247" v="170" actId="478"/>
          <ac:picMkLst>
            <pc:docMk/>
            <pc:sldMk cId="2783710637" sldId="268"/>
            <ac:picMk id="22" creationId="{8609DD03-D5E7-4295-89A1-E4183B554BDB}"/>
          </ac:picMkLst>
        </pc:picChg>
        <pc:picChg chg="add del mod">
          <ac:chgData name="東村邦彦 / TOUMURA，KUNIHIKO" userId="aa80352f-8581-4c8d-8917-6e2824d17308" providerId="ADAL" clId="{34A642B2-D24A-49E8-B8E7-D2D53E357B0E}" dt="2019-05-06T11:57:15.547" v="209" actId="478"/>
          <ac:picMkLst>
            <pc:docMk/>
            <pc:sldMk cId="2783710637" sldId="268"/>
            <ac:picMk id="24" creationId="{F6677373-078B-4473-AC99-A0994EF0079D}"/>
          </ac:picMkLst>
        </pc:picChg>
        <pc:cxnChg chg="add mod">
          <ac:chgData name="東村邦彦 / TOUMURA，KUNIHIKO" userId="aa80352f-8581-4c8d-8917-6e2824d17308" providerId="ADAL" clId="{34A642B2-D24A-49E8-B8E7-D2D53E357B0E}" dt="2019-05-06T11:53:48.791" v="171" actId="478"/>
          <ac:cxnSpMkLst>
            <pc:docMk/>
            <pc:sldMk cId="2783710637" sldId="268"/>
            <ac:cxnSpMk id="16" creationId="{C6C119E3-DCAD-42AC-AD62-4080FBC2C452}"/>
          </ac:cxnSpMkLst>
        </pc:cxnChg>
        <pc:cxnChg chg="add del mod">
          <ac:chgData name="東村邦彦 / TOUMURA，KUNIHIKO" userId="aa80352f-8581-4c8d-8917-6e2824d17308" providerId="ADAL" clId="{34A642B2-D24A-49E8-B8E7-D2D53E357B0E}" dt="2019-05-06T11:54:33.904" v="175"/>
          <ac:cxnSpMkLst>
            <pc:docMk/>
            <pc:sldMk cId="2783710637" sldId="268"/>
            <ac:cxnSpMk id="43" creationId="{C785DC2A-27E5-4D62-BEC3-7E3D18479F95}"/>
          </ac:cxnSpMkLst>
        </pc:cxnChg>
        <pc:cxnChg chg="add del">
          <ac:chgData name="東村邦彦 / TOUMURA，KUNIHIKO" userId="aa80352f-8581-4c8d-8917-6e2824d17308" providerId="ADAL" clId="{34A642B2-D24A-49E8-B8E7-D2D53E357B0E}" dt="2019-05-06T11:54:37.040" v="181"/>
          <ac:cxnSpMkLst>
            <pc:docMk/>
            <pc:sldMk cId="2783710637" sldId="268"/>
            <ac:cxnSpMk id="65" creationId="{3724A8C8-F3A8-4222-8164-0307B30451FD}"/>
          </ac:cxnSpMkLst>
        </pc:cxnChg>
        <pc:cxnChg chg="add mod ord topLvl">
          <ac:chgData name="東村邦彦 / TOUMURA，KUNIHIKO" userId="aa80352f-8581-4c8d-8917-6e2824d17308" providerId="ADAL" clId="{34A642B2-D24A-49E8-B8E7-D2D53E357B0E}" dt="2019-05-07T03:10:40.999" v="263" actId="165"/>
          <ac:cxnSpMkLst>
            <pc:docMk/>
            <pc:sldMk cId="2783710637" sldId="268"/>
            <ac:cxnSpMk id="87" creationId="{3C4A42F7-3D10-440D-97C2-09F9D696A149}"/>
          </ac:cxnSpMkLst>
        </pc:cxnChg>
      </pc:sldChg>
      <pc:sldChg chg="addSp delSp modSp add modNotesTx">
        <pc:chgData name="東村邦彦 / TOUMURA，KUNIHIKO" userId="aa80352f-8581-4c8d-8917-6e2824d17308" providerId="ADAL" clId="{34A642B2-D24A-49E8-B8E7-D2D53E357B0E}" dt="2019-05-06T07:47:44.351" v="159" actId="12788"/>
        <pc:sldMkLst>
          <pc:docMk/>
          <pc:sldMk cId="3353042618" sldId="269"/>
        </pc:sldMkLst>
        <pc:spChg chg="add del">
          <ac:chgData name="東村邦彦 / TOUMURA，KUNIHIKO" userId="aa80352f-8581-4c8d-8917-6e2824d17308" providerId="ADAL" clId="{34A642B2-D24A-49E8-B8E7-D2D53E357B0E}" dt="2019-05-06T07:40:42.114" v="97"/>
          <ac:spMkLst>
            <pc:docMk/>
            <pc:sldMk cId="3353042618" sldId="269"/>
            <ac:spMk id="2" creationId="{D5F983F8-0400-4375-A4D0-082705141D02}"/>
          </ac:spMkLst>
        </pc:spChg>
        <pc:spChg chg="add del">
          <ac:chgData name="東村邦彦 / TOUMURA，KUNIHIKO" userId="aa80352f-8581-4c8d-8917-6e2824d17308" providerId="ADAL" clId="{34A642B2-D24A-49E8-B8E7-D2D53E357B0E}" dt="2019-05-06T07:40:42.114" v="97"/>
          <ac:spMkLst>
            <pc:docMk/>
            <pc:sldMk cId="3353042618" sldId="269"/>
            <ac:spMk id="3" creationId="{B2BF9BA4-54ED-4C7D-B2A6-EAE836616007}"/>
          </ac:spMkLst>
        </pc:spChg>
        <pc:spChg chg="add del">
          <ac:chgData name="東村邦彦 / TOUMURA，KUNIHIKO" userId="aa80352f-8581-4c8d-8917-6e2824d17308" providerId="ADAL" clId="{34A642B2-D24A-49E8-B8E7-D2D53E357B0E}" dt="2019-05-06T07:40:42.114" v="97"/>
          <ac:spMkLst>
            <pc:docMk/>
            <pc:sldMk cId="3353042618" sldId="269"/>
            <ac:spMk id="4" creationId="{B532971F-6914-4175-84E6-3969760C8D52}"/>
          </ac:spMkLst>
        </pc:spChg>
        <pc:spChg chg="add del">
          <ac:chgData name="東村邦彦 / TOUMURA，KUNIHIKO" userId="aa80352f-8581-4c8d-8917-6e2824d17308" providerId="ADAL" clId="{34A642B2-D24A-49E8-B8E7-D2D53E357B0E}" dt="2019-05-06T07:40:42.114" v="97"/>
          <ac:spMkLst>
            <pc:docMk/>
            <pc:sldMk cId="3353042618" sldId="269"/>
            <ac:spMk id="5" creationId="{C2DFB53F-08E2-4318-96C3-8017CEEC8077}"/>
          </ac:spMkLst>
        </pc:spChg>
        <pc:spChg chg="add del">
          <ac:chgData name="東村邦彦 / TOUMURA，KUNIHIKO" userId="aa80352f-8581-4c8d-8917-6e2824d17308" providerId="ADAL" clId="{34A642B2-D24A-49E8-B8E7-D2D53E357B0E}" dt="2019-05-06T07:40:42.114" v="97"/>
          <ac:spMkLst>
            <pc:docMk/>
            <pc:sldMk cId="3353042618" sldId="269"/>
            <ac:spMk id="6" creationId="{2C074DDC-A399-427F-9A9D-C7823C6C1902}"/>
          </ac:spMkLst>
        </pc:spChg>
        <pc:spChg chg="add del">
          <ac:chgData name="東村邦彦 / TOUMURA，KUNIHIKO" userId="aa80352f-8581-4c8d-8917-6e2824d17308" providerId="ADAL" clId="{34A642B2-D24A-49E8-B8E7-D2D53E357B0E}" dt="2019-05-06T07:40:42.114" v="97"/>
          <ac:spMkLst>
            <pc:docMk/>
            <pc:sldMk cId="3353042618" sldId="269"/>
            <ac:spMk id="7" creationId="{65F778EA-C05C-4ABE-BABD-790C7A2CA4D4}"/>
          </ac:spMkLst>
        </pc:spChg>
        <pc:spChg chg="add del">
          <ac:chgData name="東村邦彦 / TOUMURA，KUNIHIKO" userId="aa80352f-8581-4c8d-8917-6e2824d17308" providerId="ADAL" clId="{34A642B2-D24A-49E8-B8E7-D2D53E357B0E}" dt="2019-05-06T07:40:42.114" v="97"/>
          <ac:spMkLst>
            <pc:docMk/>
            <pc:sldMk cId="3353042618" sldId="269"/>
            <ac:spMk id="8" creationId="{EC880C3E-6733-4036-A603-B1E8E0E9B283}"/>
          </ac:spMkLst>
        </pc:spChg>
        <pc:spChg chg="add del">
          <ac:chgData name="東村邦彦 / TOUMURA，KUNIHIKO" userId="aa80352f-8581-4c8d-8917-6e2824d17308" providerId="ADAL" clId="{34A642B2-D24A-49E8-B8E7-D2D53E357B0E}" dt="2019-05-06T07:40:42.114" v="97"/>
          <ac:spMkLst>
            <pc:docMk/>
            <pc:sldMk cId="3353042618" sldId="269"/>
            <ac:spMk id="9" creationId="{48DA33E7-54D9-45CE-ADCC-7241C3CCEBE2}"/>
          </ac:spMkLst>
        </pc:spChg>
        <pc:spChg chg="add del">
          <ac:chgData name="東村邦彦 / TOUMURA，KUNIHIKO" userId="aa80352f-8581-4c8d-8917-6e2824d17308" providerId="ADAL" clId="{34A642B2-D24A-49E8-B8E7-D2D53E357B0E}" dt="2019-05-06T07:40:42.114" v="97"/>
          <ac:spMkLst>
            <pc:docMk/>
            <pc:sldMk cId="3353042618" sldId="269"/>
            <ac:spMk id="10" creationId="{62AC8F9A-C0CB-4243-B489-B91AEEC6F243}"/>
          </ac:spMkLst>
        </pc:spChg>
        <pc:spChg chg="add del">
          <ac:chgData name="東村邦彦 / TOUMURA，KUNIHIKO" userId="aa80352f-8581-4c8d-8917-6e2824d17308" providerId="ADAL" clId="{34A642B2-D24A-49E8-B8E7-D2D53E357B0E}" dt="2019-05-06T07:40:42.114" v="97"/>
          <ac:spMkLst>
            <pc:docMk/>
            <pc:sldMk cId="3353042618" sldId="269"/>
            <ac:spMk id="11" creationId="{734042F4-65C5-4304-B85E-EC5050300A75}"/>
          </ac:spMkLst>
        </pc:spChg>
        <pc:spChg chg="add del">
          <ac:chgData name="東村邦彦 / TOUMURA，KUNIHIKO" userId="aa80352f-8581-4c8d-8917-6e2824d17308" providerId="ADAL" clId="{34A642B2-D24A-49E8-B8E7-D2D53E357B0E}" dt="2019-05-06T07:40:42.114" v="97"/>
          <ac:spMkLst>
            <pc:docMk/>
            <pc:sldMk cId="3353042618" sldId="269"/>
            <ac:spMk id="12" creationId="{2D71ABF1-FD19-4AF4-9A42-93DC491E2047}"/>
          </ac:spMkLst>
        </pc:spChg>
        <pc:spChg chg="add del">
          <ac:chgData name="東村邦彦 / TOUMURA，KUNIHIKO" userId="aa80352f-8581-4c8d-8917-6e2824d17308" providerId="ADAL" clId="{34A642B2-D24A-49E8-B8E7-D2D53E357B0E}" dt="2019-05-06T07:40:42.114" v="97"/>
          <ac:spMkLst>
            <pc:docMk/>
            <pc:sldMk cId="3353042618" sldId="269"/>
            <ac:spMk id="13" creationId="{2A4F0A7F-4749-4C56-BE5F-236050E8D6EC}"/>
          </ac:spMkLst>
        </pc:spChg>
        <pc:spChg chg="add del">
          <ac:chgData name="東村邦彦 / TOUMURA，KUNIHIKO" userId="aa80352f-8581-4c8d-8917-6e2824d17308" providerId="ADAL" clId="{34A642B2-D24A-49E8-B8E7-D2D53E357B0E}" dt="2019-05-06T07:40:42.114" v="97"/>
          <ac:spMkLst>
            <pc:docMk/>
            <pc:sldMk cId="3353042618" sldId="269"/>
            <ac:spMk id="14" creationId="{7E77AE84-7882-4272-9305-262E0843A94E}"/>
          </ac:spMkLst>
        </pc:spChg>
        <pc:spChg chg="add del">
          <ac:chgData name="東村邦彦 / TOUMURA，KUNIHIKO" userId="aa80352f-8581-4c8d-8917-6e2824d17308" providerId="ADAL" clId="{34A642B2-D24A-49E8-B8E7-D2D53E357B0E}" dt="2019-05-06T07:40:42.114" v="97"/>
          <ac:spMkLst>
            <pc:docMk/>
            <pc:sldMk cId="3353042618" sldId="269"/>
            <ac:spMk id="15" creationId="{AA63581C-A9D2-4183-9423-AE5A78C582CB}"/>
          </ac:spMkLst>
        </pc:spChg>
        <pc:spChg chg="add del">
          <ac:chgData name="東村邦彦 / TOUMURA，KUNIHIKO" userId="aa80352f-8581-4c8d-8917-6e2824d17308" providerId="ADAL" clId="{34A642B2-D24A-49E8-B8E7-D2D53E357B0E}" dt="2019-05-06T07:40:42.114" v="97"/>
          <ac:spMkLst>
            <pc:docMk/>
            <pc:sldMk cId="3353042618" sldId="269"/>
            <ac:spMk id="16" creationId="{F3B2E899-65C9-49E6-8F5D-66E4D7EF6514}"/>
          </ac:spMkLst>
        </pc:spChg>
        <pc:spChg chg="add del">
          <ac:chgData name="東村邦彦 / TOUMURA，KUNIHIKO" userId="aa80352f-8581-4c8d-8917-6e2824d17308" providerId="ADAL" clId="{34A642B2-D24A-49E8-B8E7-D2D53E357B0E}" dt="2019-05-06T07:40:42.114" v="97"/>
          <ac:spMkLst>
            <pc:docMk/>
            <pc:sldMk cId="3353042618" sldId="269"/>
            <ac:spMk id="17" creationId="{06DE355F-24D4-42AD-8FF9-F9D42F5FCE0D}"/>
          </ac:spMkLst>
        </pc:spChg>
        <pc:spChg chg="add del">
          <ac:chgData name="東村邦彦 / TOUMURA，KUNIHIKO" userId="aa80352f-8581-4c8d-8917-6e2824d17308" providerId="ADAL" clId="{34A642B2-D24A-49E8-B8E7-D2D53E357B0E}" dt="2019-05-06T07:40:42.114" v="97"/>
          <ac:spMkLst>
            <pc:docMk/>
            <pc:sldMk cId="3353042618" sldId="269"/>
            <ac:spMk id="18" creationId="{7C3F07C6-CC18-4F25-9E97-B18AA876E5CD}"/>
          </ac:spMkLst>
        </pc:spChg>
        <pc:spChg chg="add del">
          <ac:chgData name="東村邦彦 / TOUMURA，KUNIHIKO" userId="aa80352f-8581-4c8d-8917-6e2824d17308" providerId="ADAL" clId="{34A642B2-D24A-49E8-B8E7-D2D53E357B0E}" dt="2019-05-06T07:40:42.114" v="97"/>
          <ac:spMkLst>
            <pc:docMk/>
            <pc:sldMk cId="3353042618" sldId="269"/>
            <ac:spMk id="19" creationId="{232E871B-F0E5-49E8-A6F7-5ABFEC41CCCD}"/>
          </ac:spMkLst>
        </pc:spChg>
        <pc:spChg chg="add del">
          <ac:chgData name="東村邦彦 / TOUMURA，KUNIHIKO" userId="aa80352f-8581-4c8d-8917-6e2824d17308" providerId="ADAL" clId="{34A642B2-D24A-49E8-B8E7-D2D53E357B0E}" dt="2019-05-06T07:40:42.114" v="97"/>
          <ac:spMkLst>
            <pc:docMk/>
            <pc:sldMk cId="3353042618" sldId="269"/>
            <ac:spMk id="20" creationId="{A52FB2C7-680F-4856-A3D4-7DBE449D219F}"/>
          </ac:spMkLst>
        </pc:spChg>
        <pc:spChg chg="add del">
          <ac:chgData name="東村邦彦 / TOUMURA，KUNIHIKO" userId="aa80352f-8581-4c8d-8917-6e2824d17308" providerId="ADAL" clId="{34A642B2-D24A-49E8-B8E7-D2D53E357B0E}" dt="2019-05-06T07:40:42.114" v="97"/>
          <ac:spMkLst>
            <pc:docMk/>
            <pc:sldMk cId="3353042618" sldId="269"/>
            <ac:spMk id="21" creationId="{98BE2BF7-A048-41FE-8F80-9476C4AA6D5C}"/>
          </ac:spMkLst>
        </pc:spChg>
        <pc:spChg chg="add del">
          <ac:chgData name="東村邦彦 / TOUMURA，KUNIHIKO" userId="aa80352f-8581-4c8d-8917-6e2824d17308" providerId="ADAL" clId="{34A642B2-D24A-49E8-B8E7-D2D53E357B0E}" dt="2019-05-06T07:40:42.114" v="97"/>
          <ac:spMkLst>
            <pc:docMk/>
            <pc:sldMk cId="3353042618" sldId="269"/>
            <ac:spMk id="22" creationId="{F6A4C97E-999C-4862-9800-540137C48521}"/>
          </ac:spMkLst>
        </pc:spChg>
        <pc:spChg chg="add del">
          <ac:chgData name="東村邦彦 / TOUMURA，KUNIHIKO" userId="aa80352f-8581-4c8d-8917-6e2824d17308" providerId="ADAL" clId="{34A642B2-D24A-49E8-B8E7-D2D53E357B0E}" dt="2019-05-06T07:40:42.114" v="97"/>
          <ac:spMkLst>
            <pc:docMk/>
            <pc:sldMk cId="3353042618" sldId="269"/>
            <ac:spMk id="23" creationId="{4801278F-566D-4AD0-A399-9EF43FDD3228}"/>
          </ac:spMkLst>
        </pc:spChg>
        <pc:spChg chg="add del">
          <ac:chgData name="東村邦彦 / TOUMURA，KUNIHIKO" userId="aa80352f-8581-4c8d-8917-6e2824d17308" providerId="ADAL" clId="{34A642B2-D24A-49E8-B8E7-D2D53E357B0E}" dt="2019-05-06T07:40:42.114" v="97"/>
          <ac:spMkLst>
            <pc:docMk/>
            <pc:sldMk cId="3353042618" sldId="269"/>
            <ac:spMk id="24" creationId="{602FEED8-ADA0-4A8F-BBD8-B0C51A85951C}"/>
          </ac:spMkLst>
        </pc:spChg>
        <pc:spChg chg="add del">
          <ac:chgData name="東村邦彦 / TOUMURA，KUNIHIKO" userId="aa80352f-8581-4c8d-8917-6e2824d17308" providerId="ADAL" clId="{34A642B2-D24A-49E8-B8E7-D2D53E357B0E}" dt="2019-05-06T07:40:42.114" v="97"/>
          <ac:spMkLst>
            <pc:docMk/>
            <pc:sldMk cId="3353042618" sldId="269"/>
            <ac:spMk id="25" creationId="{DD72F059-E8ED-4A57-948C-7E1CEF3020D5}"/>
          </ac:spMkLst>
        </pc:spChg>
        <pc:spChg chg="add del">
          <ac:chgData name="東村邦彦 / TOUMURA，KUNIHIKO" userId="aa80352f-8581-4c8d-8917-6e2824d17308" providerId="ADAL" clId="{34A642B2-D24A-49E8-B8E7-D2D53E357B0E}" dt="2019-05-06T07:40:42.114" v="97"/>
          <ac:spMkLst>
            <pc:docMk/>
            <pc:sldMk cId="3353042618" sldId="269"/>
            <ac:spMk id="26" creationId="{7D17FD3E-0FDB-477E-BE61-614D95077178}"/>
          </ac:spMkLst>
        </pc:spChg>
        <pc:spChg chg="add del">
          <ac:chgData name="東村邦彦 / TOUMURA，KUNIHIKO" userId="aa80352f-8581-4c8d-8917-6e2824d17308" providerId="ADAL" clId="{34A642B2-D24A-49E8-B8E7-D2D53E357B0E}" dt="2019-05-06T07:40:42.114" v="97"/>
          <ac:spMkLst>
            <pc:docMk/>
            <pc:sldMk cId="3353042618" sldId="269"/>
            <ac:spMk id="27" creationId="{8F30610C-C06A-4C45-AB55-69D0142A69F6}"/>
          </ac:spMkLst>
        </pc:spChg>
        <pc:spChg chg="add del">
          <ac:chgData name="東村邦彦 / TOUMURA，KUNIHIKO" userId="aa80352f-8581-4c8d-8917-6e2824d17308" providerId="ADAL" clId="{34A642B2-D24A-49E8-B8E7-D2D53E357B0E}" dt="2019-05-06T07:40:42.114" v="97"/>
          <ac:spMkLst>
            <pc:docMk/>
            <pc:sldMk cId="3353042618" sldId="269"/>
            <ac:spMk id="28" creationId="{0430F5F3-0249-43FE-9529-1D88FFD08F05}"/>
          </ac:spMkLst>
        </pc:spChg>
        <pc:spChg chg="add del">
          <ac:chgData name="東村邦彦 / TOUMURA，KUNIHIKO" userId="aa80352f-8581-4c8d-8917-6e2824d17308" providerId="ADAL" clId="{34A642B2-D24A-49E8-B8E7-D2D53E357B0E}" dt="2019-05-06T07:40:42.114" v="97"/>
          <ac:spMkLst>
            <pc:docMk/>
            <pc:sldMk cId="3353042618" sldId="269"/>
            <ac:spMk id="29" creationId="{7A43A215-633B-48DB-8DBB-59DDD7FE2ABC}"/>
          </ac:spMkLst>
        </pc:spChg>
        <pc:spChg chg="add del">
          <ac:chgData name="東村邦彦 / TOUMURA，KUNIHIKO" userId="aa80352f-8581-4c8d-8917-6e2824d17308" providerId="ADAL" clId="{34A642B2-D24A-49E8-B8E7-D2D53E357B0E}" dt="2019-05-06T07:40:42.114" v="97"/>
          <ac:spMkLst>
            <pc:docMk/>
            <pc:sldMk cId="3353042618" sldId="269"/>
            <ac:spMk id="30" creationId="{D285EE72-F932-4C64-A997-6302875EE963}"/>
          </ac:spMkLst>
        </pc:spChg>
        <pc:spChg chg="add del mod">
          <ac:chgData name="東村邦彦 / TOUMURA，KUNIHIKO" userId="aa80352f-8581-4c8d-8917-6e2824d17308" providerId="ADAL" clId="{34A642B2-D24A-49E8-B8E7-D2D53E357B0E}" dt="2019-05-06T07:42:27.941" v="107" actId="478"/>
          <ac:spMkLst>
            <pc:docMk/>
            <pc:sldMk cId="3353042618" sldId="269"/>
            <ac:spMk id="31" creationId="{FE6E8EE1-09C0-4101-ACFB-3B900845A9D9}"/>
          </ac:spMkLst>
        </pc:spChg>
        <pc:spChg chg="add del mod">
          <ac:chgData name="東村邦彦 / TOUMURA，KUNIHIKO" userId="aa80352f-8581-4c8d-8917-6e2824d17308" providerId="ADAL" clId="{34A642B2-D24A-49E8-B8E7-D2D53E357B0E}" dt="2019-05-06T07:42:27.941" v="107" actId="478"/>
          <ac:spMkLst>
            <pc:docMk/>
            <pc:sldMk cId="3353042618" sldId="269"/>
            <ac:spMk id="32" creationId="{6AE3298D-EF98-489C-AE75-CAB34BE7A9F7}"/>
          </ac:spMkLst>
        </pc:spChg>
        <pc:spChg chg="add del mod">
          <ac:chgData name="東村邦彦 / TOUMURA，KUNIHIKO" userId="aa80352f-8581-4c8d-8917-6e2824d17308" providerId="ADAL" clId="{34A642B2-D24A-49E8-B8E7-D2D53E357B0E}" dt="2019-05-06T07:42:27.941" v="107" actId="478"/>
          <ac:spMkLst>
            <pc:docMk/>
            <pc:sldMk cId="3353042618" sldId="269"/>
            <ac:spMk id="33" creationId="{E26D71D3-F74A-42A5-A142-DCA3A1F1B1DA}"/>
          </ac:spMkLst>
        </pc:spChg>
        <pc:spChg chg="add del mod">
          <ac:chgData name="東村邦彦 / TOUMURA，KUNIHIKO" userId="aa80352f-8581-4c8d-8917-6e2824d17308" providerId="ADAL" clId="{34A642B2-D24A-49E8-B8E7-D2D53E357B0E}" dt="2019-05-06T07:42:27.941" v="107" actId="478"/>
          <ac:spMkLst>
            <pc:docMk/>
            <pc:sldMk cId="3353042618" sldId="269"/>
            <ac:spMk id="34" creationId="{558637F5-CF3A-4763-8689-3674E94A7FA7}"/>
          </ac:spMkLst>
        </pc:spChg>
        <pc:spChg chg="add del mod">
          <ac:chgData name="東村邦彦 / TOUMURA，KUNIHIKO" userId="aa80352f-8581-4c8d-8917-6e2824d17308" providerId="ADAL" clId="{34A642B2-D24A-49E8-B8E7-D2D53E357B0E}" dt="2019-05-06T07:42:27.941" v="107" actId="478"/>
          <ac:spMkLst>
            <pc:docMk/>
            <pc:sldMk cId="3353042618" sldId="269"/>
            <ac:spMk id="35" creationId="{CF14585B-A9BA-409C-8D03-D36E64785A35}"/>
          </ac:spMkLst>
        </pc:spChg>
        <pc:spChg chg="add del mod">
          <ac:chgData name="東村邦彦 / TOUMURA，KUNIHIKO" userId="aa80352f-8581-4c8d-8917-6e2824d17308" providerId="ADAL" clId="{34A642B2-D24A-49E8-B8E7-D2D53E357B0E}" dt="2019-05-06T07:42:27.941" v="107" actId="478"/>
          <ac:spMkLst>
            <pc:docMk/>
            <pc:sldMk cId="3353042618" sldId="269"/>
            <ac:spMk id="36" creationId="{1B95E08C-905A-4C2C-8916-62333C8E7807}"/>
          </ac:spMkLst>
        </pc:spChg>
        <pc:spChg chg="add del mod">
          <ac:chgData name="東村邦彦 / TOUMURA，KUNIHIKO" userId="aa80352f-8581-4c8d-8917-6e2824d17308" providerId="ADAL" clId="{34A642B2-D24A-49E8-B8E7-D2D53E357B0E}" dt="2019-05-06T07:42:27.941" v="107" actId="478"/>
          <ac:spMkLst>
            <pc:docMk/>
            <pc:sldMk cId="3353042618" sldId="269"/>
            <ac:spMk id="37" creationId="{C55ABD27-DAD8-4F05-9E33-949194626B79}"/>
          </ac:spMkLst>
        </pc:spChg>
        <pc:spChg chg="add del mod">
          <ac:chgData name="東村邦彦 / TOUMURA，KUNIHIKO" userId="aa80352f-8581-4c8d-8917-6e2824d17308" providerId="ADAL" clId="{34A642B2-D24A-49E8-B8E7-D2D53E357B0E}" dt="2019-05-06T07:42:27.941" v="107" actId="478"/>
          <ac:spMkLst>
            <pc:docMk/>
            <pc:sldMk cId="3353042618" sldId="269"/>
            <ac:spMk id="38" creationId="{07CDBCF0-9AD5-41AF-B496-AA59B7AC54C8}"/>
          </ac:spMkLst>
        </pc:spChg>
        <pc:spChg chg="add del mod">
          <ac:chgData name="東村邦彦 / TOUMURA，KUNIHIKO" userId="aa80352f-8581-4c8d-8917-6e2824d17308" providerId="ADAL" clId="{34A642B2-D24A-49E8-B8E7-D2D53E357B0E}" dt="2019-05-06T07:42:27.941" v="107" actId="478"/>
          <ac:spMkLst>
            <pc:docMk/>
            <pc:sldMk cId="3353042618" sldId="269"/>
            <ac:spMk id="39" creationId="{F287E07D-E425-43AF-B5B5-73BFC4E368EA}"/>
          </ac:spMkLst>
        </pc:spChg>
        <pc:spChg chg="add del mod">
          <ac:chgData name="東村邦彦 / TOUMURA，KUNIHIKO" userId="aa80352f-8581-4c8d-8917-6e2824d17308" providerId="ADAL" clId="{34A642B2-D24A-49E8-B8E7-D2D53E357B0E}" dt="2019-05-06T07:42:27.941" v="107" actId="478"/>
          <ac:spMkLst>
            <pc:docMk/>
            <pc:sldMk cId="3353042618" sldId="269"/>
            <ac:spMk id="40" creationId="{4A8CE579-F82A-45E9-B4C8-170987671E72}"/>
          </ac:spMkLst>
        </pc:spChg>
        <pc:spChg chg="add del mod">
          <ac:chgData name="東村邦彦 / TOUMURA，KUNIHIKO" userId="aa80352f-8581-4c8d-8917-6e2824d17308" providerId="ADAL" clId="{34A642B2-D24A-49E8-B8E7-D2D53E357B0E}" dt="2019-05-06T07:42:27.941" v="107" actId="478"/>
          <ac:spMkLst>
            <pc:docMk/>
            <pc:sldMk cId="3353042618" sldId="269"/>
            <ac:spMk id="41" creationId="{06F62398-3161-4CBB-A469-955F48ACDFB4}"/>
          </ac:spMkLst>
        </pc:spChg>
        <pc:spChg chg="add del mod">
          <ac:chgData name="東村邦彦 / TOUMURA，KUNIHIKO" userId="aa80352f-8581-4c8d-8917-6e2824d17308" providerId="ADAL" clId="{34A642B2-D24A-49E8-B8E7-D2D53E357B0E}" dt="2019-05-06T07:42:27.941" v="107" actId="478"/>
          <ac:spMkLst>
            <pc:docMk/>
            <pc:sldMk cId="3353042618" sldId="269"/>
            <ac:spMk id="42" creationId="{9E5EED16-E240-4B09-A48F-AED906B7D574}"/>
          </ac:spMkLst>
        </pc:spChg>
        <pc:spChg chg="add del mod">
          <ac:chgData name="東村邦彦 / TOUMURA，KUNIHIKO" userId="aa80352f-8581-4c8d-8917-6e2824d17308" providerId="ADAL" clId="{34A642B2-D24A-49E8-B8E7-D2D53E357B0E}" dt="2019-05-06T07:42:27.941" v="107" actId="478"/>
          <ac:spMkLst>
            <pc:docMk/>
            <pc:sldMk cId="3353042618" sldId="269"/>
            <ac:spMk id="43" creationId="{6E2EA7F3-C646-447E-98C2-0AAE96D5A1B2}"/>
          </ac:spMkLst>
        </pc:spChg>
        <pc:spChg chg="add del mod">
          <ac:chgData name="東村邦彦 / TOUMURA，KUNIHIKO" userId="aa80352f-8581-4c8d-8917-6e2824d17308" providerId="ADAL" clId="{34A642B2-D24A-49E8-B8E7-D2D53E357B0E}" dt="2019-05-06T07:42:27.941" v="107" actId="478"/>
          <ac:spMkLst>
            <pc:docMk/>
            <pc:sldMk cId="3353042618" sldId="269"/>
            <ac:spMk id="44" creationId="{78D98ADB-7545-43F0-9E0F-4697DC0214D7}"/>
          </ac:spMkLst>
        </pc:spChg>
        <pc:spChg chg="add del mod">
          <ac:chgData name="東村邦彦 / TOUMURA，KUNIHIKO" userId="aa80352f-8581-4c8d-8917-6e2824d17308" providerId="ADAL" clId="{34A642B2-D24A-49E8-B8E7-D2D53E357B0E}" dt="2019-05-06T07:42:27.941" v="107" actId="478"/>
          <ac:spMkLst>
            <pc:docMk/>
            <pc:sldMk cId="3353042618" sldId="269"/>
            <ac:spMk id="45" creationId="{02E5EB1D-6B17-42A1-BF06-47FA05758162}"/>
          </ac:spMkLst>
        </pc:spChg>
        <pc:spChg chg="add del mod">
          <ac:chgData name="東村邦彦 / TOUMURA，KUNIHIKO" userId="aa80352f-8581-4c8d-8917-6e2824d17308" providerId="ADAL" clId="{34A642B2-D24A-49E8-B8E7-D2D53E357B0E}" dt="2019-05-06T07:42:27.941" v="107" actId="478"/>
          <ac:spMkLst>
            <pc:docMk/>
            <pc:sldMk cId="3353042618" sldId="269"/>
            <ac:spMk id="46" creationId="{5ED1E82E-B60E-441D-9D00-7DDBA0518971}"/>
          </ac:spMkLst>
        </pc:spChg>
        <pc:spChg chg="add del mod">
          <ac:chgData name="東村邦彦 / TOUMURA，KUNIHIKO" userId="aa80352f-8581-4c8d-8917-6e2824d17308" providerId="ADAL" clId="{34A642B2-D24A-49E8-B8E7-D2D53E357B0E}" dt="2019-05-06T07:42:27.941" v="107" actId="478"/>
          <ac:spMkLst>
            <pc:docMk/>
            <pc:sldMk cId="3353042618" sldId="269"/>
            <ac:spMk id="47" creationId="{ECC04F5F-3A51-418B-9BE4-6C7EBE1C3782}"/>
          </ac:spMkLst>
        </pc:spChg>
        <pc:spChg chg="add del mod">
          <ac:chgData name="東村邦彦 / TOUMURA，KUNIHIKO" userId="aa80352f-8581-4c8d-8917-6e2824d17308" providerId="ADAL" clId="{34A642B2-D24A-49E8-B8E7-D2D53E357B0E}" dt="2019-05-06T07:42:27.941" v="107" actId="478"/>
          <ac:spMkLst>
            <pc:docMk/>
            <pc:sldMk cId="3353042618" sldId="269"/>
            <ac:spMk id="48" creationId="{6A27B10B-9C40-448C-B839-A866427131A4}"/>
          </ac:spMkLst>
        </pc:spChg>
        <pc:spChg chg="add del mod">
          <ac:chgData name="東村邦彦 / TOUMURA，KUNIHIKO" userId="aa80352f-8581-4c8d-8917-6e2824d17308" providerId="ADAL" clId="{34A642B2-D24A-49E8-B8E7-D2D53E357B0E}" dt="2019-05-06T07:42:27.941" v="107" actId="478"/>
          <ac:spMkLst>
            <pc:docMk/>
            <pc:sldMk cId="3353042618" sldId="269"/>
            <ac:spMk id="49" creationId="{15788BB2-E8FE-424F-AE82-016D95E3369A}"/>
          </ac:spMkLst>
        </pc:spChg>
        <pc:spChg chg="add del mod">
          <ac:chgData name="東村邦彦 / TOUMURA，KUNIHIKO" userId="aa80352f-8581-4c8d-8917-6e2824d17308" providerId="ADAL" clId="{34A642B2-D24A-49E8-B8E7-D2D53E357B0E}" dt="2019-05-06T07:42:27.941" v="107" actId="478"/>
          <ac:spMkLst>
            <pc:docMk/>
            <pc:sldMk cId="3353042618" sldId="269"/>
            <ac:spMk id="50" creationId="{EC25B9F9-8591-42CC-97EA-F19837DA57D1}"/>
          </ac:spMkLst>
        </pc:spChg>
        <pc:spChg chg="add del mod">
          <ac:chgData name="東村邦彦 / TOUMURA，KUNIHIKO" userId="aa80352f-8581-4c8d-8917-6e2824d17308" providerId="ADAL" clId="{34A642B2-D24A-49E8-B8E7-D2D53E357B0E}" dt="2019-05-06T07:42:27.941" v="107" actId="478"/>
          <ac:spMkLst>
            <pc:docMk/>
            <pc:sldMk cId="3353042618" sldId="269"/>
            <ac:spMk id="51" creationId="{B97297B4-825A-45AC-B6EA-A4361B5E6CDA}"/>
          </ac:spMkLst>
        </pc:spChg>
        <pc:spChg chg="add del mod">
          <ac:chgData name="東村邦彦 / TOUMURA，KUNIHIKO" userId="aa80352f-8581-4c8d-8917-6e2824d17308" providerId="ADAL" clId="{34A642B2-D24A-49E8-B8E7-D2D53E357B0E}" dt="2019-05-06T07:42:27.941" v="107" actId="478"/>
          <ac:spMkLst>
            <pc:docMk/>
            <pc:sldMk cId="3353042618" sldId="269"/>
            <ac:spMk id="52" creationId="{1226507D-D481-4894-AD9B-61D66AD8801D}"/>
          </ac:spMkLst>
        </pc:spChg>
        <pc:spChg chg="add del mod">
          <ac:chgData name="東村邦彦 / TOUMURA，KUNIHIKO" userId="aa80352f-8581-4c8d-8917-6e2824d17308" providerId="ADAL" clId="{34A642B2-D24A-49E8-B8E7-D2D53E357B0E}" dt="2019-05-06T07:42:27.941" v="107" actId="478"/>
          <ac:spMkLst>
            <pc:docMk/>
            <pc:sldMk cId="3353042618" sldId="269"/>
            <ac:spMk id="53" creationId="{4A4AA28A-64A8-4861-A93C-7EAA2205AE37}"/>
          </ac:spMkLst>
        </pc:spChg>
        <pc:spChg chg="add del mod">
          <ac:chgData name="東村邦彦 / TOUMURA，KUNIHIKO" userId="aa80352f-8581-4c8d-8917-6e2824d17308" providerId="ADAL" clId="{34A642B2-D24A-49E8-B8E7-D2D53E357B0E}" dt="2019-05-06T07:42:27.941" v="107" actId="478"/>
          <ac:spMkLst>
            <pc:docMk/>
            <pc:sldMk cId="3353042618" sldId="269"/>
            <ac:spMk id="54" creationId="{AEFF748B-DB96-4779-81C6-3119B2847774}"/>
          </ac:spMkLst>
        </pc:spChg>
        <pc:spChg chg="add del mod">
          <ac:chgData name="東村邦彦 / TOUMURA，KUNIHIKO" userId="aa80352f-8581-4c8d-8917-6e2824d17308" providerId="ADAL" clId="{34A642B2-D24A-49E8-B8E7-D2D53E357B0E}" dt="2019-05-06T07:42:27.941" v="107" actId="478"/>
          <ac:spMkLst>
            <pc:docMk/>
            <pc:sldMk cId="3353042618" sldId="269"/>
            <ac:spMk id="55" creationId="{1CD4C4A5-5FFA-41B4-9004-7C33E1E14433}"/>
          </ac:spMkLst>
        </pc:spChg>
        <pc:spChg chg="add del mod">
          <ac:chgData name="東村邦彦 / TOUMURA，KUNIHIKO" userId="aa80352f-8581-4c8d-8917-6e2824d17308" providerId="ADAL" clId="{34A642B2-D24A-49E8-B8E7-D2D53E357B0E}" dt="2019-05-06T07:42:27.941" v="107" actId="478"/>
          <ac:spMkLst>
            <pc:docMk/>
            <pc:sldMk cId="3353042618" sldId="269"/>
            <ac:spMk id="56" creationId="{B75D067D-667D-4E43-A845-2FA9C047DA0A}"/>
          </ac:spMkLst>
        </pc:spChg>
        <pc:spChg chg="add del mod">
          <ac:chgData name="東村邦彦 / TOUMURA，KUNIHIKO" userId="aa80352f-8581-4c8d-8917-6e2824d17308" providerId="ADAL" clId="{34A642B2-D24A-49E8-B8E7-D2D53E357B0E}" dt="2019-05-06T07:42:27.941" v="107" actId="478"/>
          <ac:spMkLst>
            <pc:docMk/>
            <pc:sldMk cId="3353042618" sldId="269"/>
            <ac:spMk id="57" creationId="{02357494-05B3-4ECB-AB5A-B8892DFF8943}"/>
          </ac:spMkLst>
        </pc:spChg>
        <pc:spChg chg="add del mod">
          <ac:chgData name="東村邦彦 / TOUMURA，KUNIHIKO" userId="aa80352f-8581-4c8d-8917-6e2824d17308" providerId="ADAL" clId="{34A642B2-D24A-49E8-B8E7-D2D53E357B0E}" dt="2019-05-06T07:42:27.941" v="107" actId="478"/>
          <ac:spMkLst>
            <pc:docMk/>
            <pc:sldMk cId="3353042618" sldId="269"/>
            <ac:spMk id="58" creationId="{749EC9DE-934D-4F96-A942-899A5348A655}"/>
          </ac:spMkLst>
        </pc:spChg>
        <pc:spChg chg="add del mod">
          <ac:chgData name="東村邦彦 / TOUMURA，KUNIHIKO" userId="aa80352f-8581-4c8d-8917-6e2824d17308" providerId="ADAL" clId="{34A642B2-D24A-49E8-B8E7-D2D53E357B0E}" dt="2019-05-06T07:42:27.941" v="107" actId="478"/>
          <ac:spMkLst>
            <pc:docMk/>
            <pc:sldMk cId="3353042618" sldId="269"/>
            <ac:spMk id="59" creationId="{B5155CA0-A017-4559-B80D-22F3DA45A68B}"/>
          </ac:spMkLst>
        </pc:spChg>
        <pc:spChg chg="add del">
          <ac:chgData name="東村邦彦 / TOUMURA，KUNIHIKO" userId="aa80352f-8581-4c8d-8917-6e2824d17308" providerId="ADAL" clId="{34A642B2-D24A-49E8-B8E7-D2D53E357B0E}" dt="2019-05-06T07:43:03.143" v="109"/>
          <ac:spMkLst>
            <pc:docMk/>
            <pc:sldMk cId="3353042618" sldId="269"/>
            <ac:spMk id="60" creationId="{06C36822-BBC9-4534-B186-1680922C85C0}"/>
          </ac:spMkLst>
        </pc:spChg>
        <pc:spChg chg="add del">
          <ac:chgData name="東村邦彦 / TOUMURA，KUNIHIKO" userId="aa80352f-8581-4c8d-8917-6e2824d17308" providerId="ADAL" clId="{34A642B2-D24A-49E8-B8E7-D2D53E357B0E}" dt="2019-05-06T07:43:03.143" v="109"/>
          <ac:spMkLst>
            <pc:docMk/>
            <pc:sldMk cId="3353042618" sldId="269"/>
            <ac:spMk id="61" creationId="{CAF68615-8756-4BE6-A902-EF42A2C56253}"/>
          </ac:spMkLst>
        </pc:spChg>
        <pc:spChg chg="add del">
          <ac:chgData name="東村邦彦 / TOUMURA，KUNIHIKO" userId="aa80352f-8581-4c8d-8917-6e2824d17308" providerId="ADAL" clId="{34A642B2-D24A-49E8-B8E7-D2D53E357B0E}" dt="2019-05-06T07:43:03.143" v="109"/>
          <ac:spMkLst>
            <pc:docMk/>
            <pc:sldMk cId="3353042618" sldId="269"/>
            <ac:spMk id="62" creationId="{78FCD450-152B-4832-A5A1-74924EEFD08E}"/>
          </ac:spMkLst>
        </pc:spChg>
        <pc:spChg chg="add del">
          <ac:chgData name="東村邦彦 / TOUMURA，KUNIHIKO" userId="aa80352f-8581-4c8d-8917-6e2824d17308" providerId="ADAL" clId="{34A642B2-D24A-49E8-B8E7-D2D53E357B0E}" dt="2019-05-06T07:43:03.143" v="109"/>
          <ac:spMkLst>
            <pc:docMk/>
            <pc:sldMk cId="3353042618" sldId="269"/>
            <ac:spMk id="63" creationId="{AC3163F1-0118-49C8-93EA-5EBA68E91C0E}"/>
          </ac:spMkLst>
        </pc:spChg>
        <pc:spChg chg="add del">
          <ac:chgData name="東村邦彦 / TOUMURA，KUNIHIKO" userId="aa80352f-8581-4c8d-8917-6e2824d17308" providerId="ADAL" clId="{34A642B2-D24A-49E8-B8E7-D2D53E357B0E}" dt="2019-05-06T07:43:03.143" v="109"/>
          <ac:spMkLst>
            <pc:docMk/>
            <pc:sldMk cId="3353042618" sldId="269"/>
            <ac:spMk id="64" creationId="{6251F9F9-EE56-4EE4-A645-CE7CF54DFDC6}"/>
          </ac:spMkLst>
        </pc:spChg>
        <pc:spChg chg="add del">
          <ac:chgData name="東村邦彦 / TOUMURA，KUNIHIKO" userId="aa80352f-8581-4c8d-8917-6e2824d17308" providerId="ADAL" clId="{34A642B2-D24A-49E8-B8E7-D2D53E357B0E}" dt="2019-05-06T07:43:03.143" v="109"/>
          <ac:spMkLst>
            <pc:docMk/>
            <pc:sldMk cId="3353042618" sldId="269"/>
            <ac:spMk id="65" creationId="{26C4E9D9-1874-4C03-8CC4-DD8BA7059FD3}"/>
          </ac:spMkLst>
        </pc:spChg>
        <pc:spChg chg="add del">
          <ac:chgData name="東村邦彦 / TOUMURA，KUNIHIKO" userId="aa80352f-8581-4c8d-8917-6e2824d17308" providerId="ADAL" clId="{34A642B2-D24A-49E8-B8E7-D2D53E357B0E}" dt="2019-05-06T07:43:03.143" v="109"/>
          <ac:spMkLst>
            <pc:docMk/>
            <pc:sldMk cId="3353042618" sldId="269"/>
            <ac:spMk id="66" creationId="{3EA72E59-25BC-44F3-B92C-8798D550687F}"/>
          </ac:spMkLst>
        </pc:spChg>
        <pc:spChg chg="add del">
          <ac:chgData name="東村邦彦 / TOUMURA，KUNIHIKO" userId="aa80352f-8581-4c8d-8917-6e2824d17308" providerId="ADAL" clId="{34A642B2-D24A-49E8-B8E7-D2D53E357B0E}" dt="2019-05-06T07:43:03.143" v="109"/>
          <ac:spMkLst>
            <pc:docMk/>
            <pc:sldMk cId="3353042618" sldId="269"/>
            <ac:spMk id="67" creationId="{628F8811-8CCE-4361-A8A4-4E9D53A6CEBE}"/>
          </ac:spMkLst>
        </pc:spChg>
        <pc:spChg chg="add del">
          <ac:chgData name="東村邦彦 / TOUMURA，KUNIHIKO" userId="aa80352f-8581-4c8d-8917-6e2824d17308" providerId="ADAL" clId="{34A642B2-D24A-49E8-B8E7-D2D53E357B0E}" dt="2019-05-06T07:43:03.143" v="109"/>
          <ac:spMkLst>
            <pc:docMk/>
            <pc:sldMk cId="3353042618" sldId="269"/>
            <ac:spMk id="68" creationId="{FB5EB1D3-66B3-4A72-9009-AE738491186F}"/>
          </ac:spMkLst>
        </pc:spChg>
        <pc:spChg chg="add del">
          <ac:chgData name="東村邦彦 / TOUMURA，KUNIHIKO" userId="aa80352f-8581-4c8d-8917-6e2824d17308" providerId="ADAL" clId="{34A642B2-D24A-49E8-B8E7-D2D53E357B0E}" dt="2019-05-06T07:43:03.143" v="109"/>
          <ac:spMkLst>
            <pc:docMk/>
            <pc:sldMk cId="3353042618" sldId="269"/>
            <ac:spMk id="69" creationId="{BCC2EB01-28B1-4AB0-A889-EFBF275B3194}"/>
          </ac:spMkLst>
        </pc:spChg>
        <pc:spChg chg="add del">
          <ac:chgData name="東村邦彦 / TOUMURA，KUNIHIKO" userId="aa80352f-8581-4c8d-8917-6e2824d17308" providerId="ADAL" clId="{34A642B2-D24A-49E8-B8E7-D2D53E357B0E}" dt="2019-05-06T07:43:03.143" v="109"/>
          <ac:spMkLst>
            <pc:docMk/>
            <pc:sldMk cId="3353042618" sldId="269"/>
            <ac:spMk id="70" creationId="{266DE94D-5738-4B08-AEDD-56113348057F}"/>
          </ac:spMkLst>
        </pc:spChg>
        <pc:spChg chg="add del">
          <ac:chgData name="東村邦彦 / TOUMURA，KUNIHIKO" userId="aa80352f-8581-4c8d-8917-6e2824d17308" providerId="ADAL" clId="{34A642B2-D24A-49E8-B8E7-D2D53E357B0E}" dt="2019-05-06T07:43:03.143" v="109"/>
          <ac:spMkLst>
            <pc:docMk/>
            <pc:sldMk cId="3353042618" sldId="269"/>
            <ac:spMk id="71" creationId="{ABB98A63-3C36-43D8-9F40-B55F2176EA73}"/>
          </ac:spMkLst>
        </pc:spChg>
        <pc:spChg chg="add del">
          <ac:chgData name="東村邦彦 / TOUMURA，KUNIHIKO" userId="aa80352f-8581-4c8d-8917-6e2824d17308" providerId="ADAL" clId="{34A642B2-D24A-49E8-B8E7-D2D53E357B0E}" dt="2019-05-06T07:43:03.143" v="109"/>
          <ac:spMkLst>
            <pc:docMk/>
            <pc:sldMk cId="3353042618" sldId="269"/>
            <ac:spMk id="72" creationId="{CD0BD329-24B1-49E4-8409-C15D69E17885}"/>
          </ac:spMkLst>
        </pc:spChg>
        <pc:spChg chg="add del">
          <ac:chgData name="東村邦彦 / TOUMURA，KUNIHIKO" userId="aa80352f-8581-4c8d-8917-6e2824d17308" providerId="ADAL" clId="{34A642B2-D24A-49E8-B8E7-D2D53E357B0E}" dt="2019-05-06T07:43:03.143" v="109"/>
          <ac:spMkLst>
            <pc:docMk/>
            <pc:sldMk cId="3353042618" sldId="269"/>
            <ac:spMk id="73" creationId="{EB12D325-8C9E-45A0-94B3-8131BAB0024D}"/>
          </ac:spMkLst>
        </pc:spChg>
        <pc:spChg chg="add del">
          <ac:chgData name="東村邦彦 / TOUMURA，KUNIHIKO" userId="aa80352f-8581-4c8d-8917-6e2824d17308" providerId="ADAL" clId="{34A642B2-D24A-49E8-B8E7-D2D53E357B0E}" dt="2019-05-06T07:43:03.143" v="109"/>
          <ac:spMkLst>
            <pc:docMk/>
            <pc:sldMk cId="3353042618" sldId="269"/>
            <ac:spMk id="74" creationId="{C4FDBD3F-A697-4FD8-9A39-592B7F8B6646}"/>
          </ac:spMkLst>
        </pc:spChg>
        <pc:spChg chg="add del">
          <ac:chgData name="東村邦彦 / TOUMURA，KUNIHIKO" userId="aa80352f-8581-4c8d-8917-6e2824d17308" providerId="ADAL" clId="{34A642B2-D24A-49E8-B8E7-D2D53E357B0E}" dt="2019-05-06T07:43:03.143" v="109"/>
          <ac:spMkLst>
            <pc:docMk/>
            <pc:sldMk cId="3353042618" sldId="269"/>
            <ac:spMk id="75" creationId="{D380EFC7-52BF-465C-8A38-24F4FC031005}"/>
          </ac:spMkLst>
        </pc:spChg>
        <pc:spChg chg="add del">
          <ac:chgData name="東村邦彦 / TOUMURA，KUNIHIKO" userId="aa80352f-8581-4c8d-8917-6e2824d17308" providerId="ADAL" clId="{34A642B2-D24A-49E8-B8E7-D2D53E357B0E}" dt="2019-05-06T07:43:03.143" v="109"/>
          <ac:spMkLst>
            <pc:docMk/>
            <pc:sldMk cId="3353042618" sldId="269"/>
            <ac:spMk id="76" creationId="{BBF4236B-B2E4-41D6-A499-CA38578ABCE3}"/>
          </ac:spMkLst>
        </pc:spChg>
        <pc:spChg chg="add del">
          <ac:chgData name="東村邦彦 / TOUMURA，KUNIHIKO" userId="aa80352f-8581-4c8d-8917-6e2824d17308" providerId="ADAL" clId="{34A642B2-D24A-49E8-B8E7-D2D53E357B0E}" dt="2019-05-06T07:43:03.143" v="109"/>
          <ac:spMkLst>
            <pc:docMk/>
            <pc:sldMk cId="3353042618" sldId="269"/>
            <ac:spMk id="77" creationId="{500D186A-8B54-42EC-A977-5EC34F3557D6}"/>
          </ac:spMkLst>
        </pc:spChg>
        <pc:spChg chg="add del">
          <ac:chgData name="東村邦彦 / TOUMURA，KUNIHIKO" userId="aa80352f-8581-4c8d-8917-6e2824d17308" providerId="ADAL" clId="{34A642B2-D24A-49E8-B8E7-D2D53E357B0E}" dt="2019-05-06T07:43:03.143" v="109"/>
          <ac:spMkLst>
            <pc:docMk/>
            <pc:sldMk cId="3353042618" sldId="269"/>
            <ac:spMk id="78" creationId="{94AC509D-93B6-46A4-A80A-EDC9B00DFEF0}"/>
          </ac:spMkLst>
        </pc:spChg>
        <pc:spChg chg="add del">
          <ac:chgData name="東村邦彦 / TOUMURA，KUNIHIKO" userId="aa80352f-8581-4c8d-8917-6e2824d17308" providerId="ADAL" clId="{34A642B2-D24A-49E8-B8E7-D2D53E357B0E}" dt="2019-05-06T07:43:03.143" v="109"/>
          <ac:spMkLst>
            <pc:docMk/>
            <pc:sldMk cId="3353042618" sldId="269"/>
            <ac:spMk id="79" creationId="{C0868CA6-56D5-4A7B-B9BD-54D49D57E7C1}"/>
          </ac:spMkLst>
        </pc:spChg>
        <pc:spChg chg="add del">
          <ac:chgData name="東村邦彦 / TOUMURA，KUNIHIKO" userId="aa80352f-8581-4c8d-8917-6e2824d17308" providerId="ADAL" clId="{34A642B2-D24A-49E8-B8E7-D2D53E357B0E}" dt="2019-05-06T07:43:03.143" v="109"/>
          <ac:spMkLst>
            <pc:docMk/>
            <pc:sldMk cId="3353042618" sldId="269"/>
            <ac:spMk id="80" creationId="{E89DE93C-8A74-4330-A098-E24193A04090}"/>
          </ac:spMkLst>
        </pc:spChg>
        <pc:spChg chg="add del">
          <ac:chgData name="東村邦彦 / TOUMURA，KUNIHIKO" userId="aa80352f-8581-4c8d-8917-6e2824d17308" providerId="ADAL" clId="{34A642B2-D24A-49E8-B8E7-D2D53E357B0E}" dt="2019-05-06T07:43:03.143" v="109"/>
          <ac:spMkLst>
            <pc:docMk/>
            <pc:sldMk cId="3353042618" sldId="269"/>
            <ac:spMk id="81" creationId="{1DCA8E2D-34DB-4BF4-AE27-8728761523D0}"/>
          </ac:spMkLst>
        </pc:spChg>
        <pc:spChg chg="add del">
          <ac:chgData name="東村邦彦 / TOUMURA，KUNIHIKO" userId="aa80352f-8581-4c8d-8917-6e2824d17308" providerId="ADAL" clId="{34A642B2-D24A-49E8-B8E7-D2D53E357B0E}" dt="2019-05-06T07:43:03.143" v="109"/>
          <ac:spMkLst>
            <pc:docMk/>
            <pc:sldMk cId="3353042618" sldId="269"/>
            <ac:spMk id="82" creationId="{11A6EEF5-CD0A-4058-AEF5-BEA664ECFA21}"/>
          </ac:spMkLst>
        </pc:spChg>
        <pc:spChg chg="add del">
          <ac:chgData name="東村邦彦 / TOUMURA，KUNIHIKO" userId="aa80352f-8581-4c8d-8917-6e2824d17308" providerId="ADAL" clId="{34A642B2-D24A-49E8-B8E7-D2D53E357B0E}" dt="2019-05-06T07:43:03.143" v="109"/>
          <ac:spMkLst>
            <pc:docMk/>
            <pc:sldMk cId="3353042618" sldId="269"/>
            <ac:spMk id="83" creationId="{C39B1AE3-4213-40AA-9DA7-0930BDDECFB6}"/>
          </ac:spMkLst>
        </pc:spChg>
        <pc:spChg chg="add del">
          <ac:chgData name="東村邦彦 / TOUMURA，KUNIHIKO" userId="aa80352f-8581-4c8d-8917-6e2824d17308" providerId="ADAL" clId="{34A642B2-D24A-49E8-B8E7-D2D53E357B0E}" dt="2019-05-06T07:43:03.143" v="109"/>
          <ac:spMkLst>
            <pc:docMk/>
            <pc:sldMk cId="3353042618" sldId="269"/>
            <ac:spMk id="84" creationId="{AE1CFCB1-CD76-4610-9248-17A51C2ECD11}"/>
          </ac:spMkLst>
        </pc:spChg>
        <pc:spChg chg="add del">
          <ac:chgData name="東村邦彦 / TOUMURA，KUNIHIKO" userId="aa80352f-8581-4c8d-8917-6e2824d17308" providerId="ADAL" clId="{34A642B2-D24A-49E8-B8E7-D2D53E357B0E}" dt="2019-05-06T07:43:03.143" v="109"/>
          <ac:spMkLst>
            <pc:docMk/>
            <pc:sldMk cId="3353042618" sldId="269"/>
            <ac:spMk id="85" creationId="{BBB15F26-8051-4C04-B86D-EE07C6818D8B}"/>
          </ac:spMkLst>
        </pc:spChg>
        <pc:spChg chg="add del">
          <ac:chgData name="東村邦彦 / TOUMURA，KUNIHIKO" userId="aa80352f-8581-4c8d-8917-6e2824d17308" providerId="ADAL" clId="{34A642B2-D24A-49E8-B8E7-D2D53E357B0E}" dt="2019-05-06T07:43:03.143" v="109"/>
          <ac:spMkLst>
            <pc:docMk/>
            <pc:sldMk cId="3353042618" sldId="269"/>
            <ac:spMk id="86" creationId="{DB60065F-7888-4538-B065-F52918C3D4FB}"/>
          </ac:spMkLst>
        </pc:spChg>
        <pc:spChg chg="add del">
          <ac:chgData name="東村邦彦 / TOUMURA，KUNIHIKO" userId="aa80352f-8581-4c8d-8917-6e2824d17308" providerId="ADAL" clId="{34A642B2-D24A-49E8-B8E7-D2D53E357B0E}" dt="2019-05-06T07:43:03.143" v="109"/>
          <ac:spMkLst>
            <pc:docMk/>
            <pc:sldMk cId="3353042618" sldId="269"/>
            <ac:spMk id="87" creationId="{8163DFC9-7857-4E23-84DA-2495467FC9BB}"/>
          </ac:spMkLst>
        </pc:spChg>
        <pc:spChg chg="add del">
          <ac:chgData name="東村邦彦 / TOUMURA，KUNIHIKO" userId="aa80352f-8581-4c8d-8917-6e2824d17308" providerId="ADAL" clId="{34A642B2-D24A-49E8-B8E7-D2D53E357B0E}" dt="2019-05-06T07:43:03.143" v="109"/>
          <ac:spMkLst>
            <pc:docMk/>
            <pc:sldMk cId="3353042618" sldId="269"/>
            <ac:spMk id="88" creationId="{DCFEBB41-DDDC-4883-8C79-79284FAD443A}"/>
          </ac:spMkLst>
        </pc:spChg>
        <pc:spChg chg="add mod">
          <ac:chgData name="東村邦彦 / TOUMURA，KUNIHIKO" userId="aa80352f-8581-4c8d-8917-6e2824d17308" providerId="ADAL" clId="{34A642B2-D24A-49E8-B8E7-D2D53E357B0E}" dt="2019-05-06T07:44:36.920" v="132" actId="403"/>
          <ac:spMkLst>
            <pc:docMk/>
            <pc:sldMk cId="3353042618" sldId="269"/>
            <ac:spMk id="89" creationId="{CF8CCB24-D024-4392-A571-F9F5F670EBA8}"/>
          </ac:spMkLst>
        </pc:spChg>
        <pc:spChg chg="add mod">
          <ac:chgData name="東村邦彦 / TOUMURA，KUNIHIKO" userId="aa80352f-8581-4c8d-8917-6e2824d17308" providerId="ADAL" clId="{34A642B2-D24A-49E8-B8E7-D2D53E357B0E}" dt="2019-05-06T07:44:36.920" v="132" actId="403"/>
          <ac:spMkLst>
            <pc:docMk/>
            <pc:sldMk cId="3353042618" sldId="269"/>
            <ac:spMk id="90" creationId="{8491EA4E-9129-47CC-8131-1EE499FAA064}"/>
          </ac:spMkLst>
        </pc:spChg>
        <pc:spChg chg="add mod">
          <ac:chgData name="東村邦彦 / TOUMURA，KUNIHIKO" userId="aa80352f-8581-4c8d-8917-6e2824d17308" providerId="ADAL" clId="{34A642B2-D24A-49E8-B8E7-D2D53E357B0E}" dt="2019-05-06T07:44:36.920" v="132" actId="403"/>
          <ac:spMkLst>
            <pc:docMk/>
            <pc:sldMk cId="3353042618" sldId="269"/>
            <ac:spMk id="91" creationId="{45D3E03A-97BD-43F4-843A-EF18BAA582D8}"/>
          </ac:spMkLst>
        </pc:spChg>
        <pc:spChg chg="add mod">
          <ac:chgData name="東村邦彦 / TOUMURA，KUNIHIKO" userId="aa80352f-8581-4c8d-8917-6e2824d17308" providerId="ADAL" clId="{34A642B2-D24A-49E8-B8E7-D2D53E357B0E}" dt="2019-05-06T07:44:36.920" v="132" actId="403"/>
          <ac:spMkLst>
            <pc:docMk/>
            <pc:sldMk cId="3353042618" sldId="269"/>
            <ac:spMk id="92" creationId="{F226231D-7B43-4D44-AF82-E1B9BA3E387D}"/>
          </ac:spMkLst>
        </pc:spChg>
        <pc:spChg chg="add mod">
          <ac:chgData name="東村邦彦 / TOUMURA，KUNIHIKO" userId="aa80352f-8581-4c8d-8917-6e2824d17308" providerId="ADAL" clId="{34A642B2-D24A-49E8-B8E7-D2D53E357B0E}" dt="2019-05-06T07:44:36.920" v="132" actId="403"/>
          <ac:spMkLst>
            <pc:docMk/>
            <pc:sldMk cId="3353042618" sldId="269"/>
            <ac:spMk id="93" creationId="{4FA455CA-C7AE-4AEC-B5DB-9FEFFFFFB553}"/>
          </ac:spMkLst>
        </pc:spChg>
        <pc:spChg chg="add mod">
          <ac:chgData name="東村邦彦 / TOUMURA，KUNIHIKO" userId="aa80352f-8581-4c8d-8917-6e2824d17308" providerId="ADAL" clId="{34A642B2-D24A-49E8-B8E7-D2D53E357B0E}" dt="2019-05-06T07:44:36.920" v="132" actId="403"/>
          <ac:spMkLst>
            <pc:docMk/>
            <pc:sldMk cId="3353042618" sldId="269"/>
            <ac:spMk id="94" creationId="{B4FDC995-A901-4243-89BF-16FF255F8292}"/>
          </ac:spMkLst>
        </pc:spChg>
        <pc:spChg chg="add mod">
          <ac:chgData name="東村邦彦 / TOUMURA，KUNIHIKO" userId="aa80352f-8581-4c8d-8917-6e2824d17308" providerId="ADAL" clId="{34A642B2-D24A-49E8-B8E7-D2D53E357B0E}" dt="2019-05-06T07:44:36.920" v="132" actId="403"/>
          <ac:spMkLst>
            <pc:docMk/>
            <pc:sldMk cId="3353042618" sldId="269"/>
            <ac:spMk id="95" creationId="{09E3D828-8270-488C-95A5-39F070CAEFA5}"/>
          </ac:spMkLst>
        </pc:spChg>
        <pc:spChg chg="add mod">
          <ac:chgData name="東村邦彦 / TOUMURA，KUNIHIKO" userId="aa80352f-8581-4c8d-8917-6e2824d17308" providerId="ADAL" clId="{34A642B2-D24A-49E8-B8E7-D2D53E357B0E}" dt="2019-05-06T07:44:36.920" v="132" actId="403"/>
          <ac:spMkLst>
            <pc:docMk/>
            <pc:sldMk cId="3353042618" sldId="269"/>
            <ac:spMk id="96" creationId="{6CBF9C31-DDD8-4F1F-A101-C1F8D7EBD5E3}"/>
          </ac:spMkLst>
        </pc:spChg>
        <pc:spChg chg="add mod">
          <ac:chgData name="東村邦彦 / TOUMURA，KUNIHIKO" userId="aa80352f-8581-4c8d-8917-6e2824d17308" providerId="ADAL" clId="{34A642B2-D24A-49E8-B8E7-D2D53E357B0E}" dt="2019-05-06T07:44:36.920" v="132" actId="403"/>
          <ac:spMkLst>
            <pc:docMk/>
            <pc:sldMk cId="3353042618" sldId="269"/>
            <ac:spMk id="97" creationId="{FCA9EA01-59FD-4008-A0ED-C853963BEDF4}"/>
          </ac:spMkLst>
        </pc:spChg>
        <pc:spChg chg="add mod">
          <ac:chgData name="東村邦彦 / TOUMURA，KUNIHIKO" userId="aa80352f-8581-4c8d-8917-6e2824d17308" providerId="ADAL" clId="{34A642B2-D24A-49E8-B8E7-D2D53E357B0E}" dt="2019-05-06T07:44:36.920" v="132" actId="403"/>
          <ac:spMkLst>
            <pc:docMk/>
            <pc:sldMk cId="3353042618" sldId="269"/>
            <ac:spMk id="98" creationId="{7F4D1874-767D-469D-AAB8-618914DA2EAD}"/>
          </ac:spMkLst>
        </pc:spChg>
        <pc:spChg chg="add mod">
          <ac:chgData name="東村邦彦 / TOUMURA，KUNIHIKO" userId="aa80352f-8581-4c8d-8917-6e2824d17308" providerId="ADAL" clId="{34A642B2-D24A-49E8-B8E7-D2D53E357B0E}" dt="2019-05-06T07:44:36.920" v="132" actId="403"/>
          <ac:spMkLst>
            <pc:docMk/>
            <pc:sldMk cId="3353042618" sldId="269"/>
            <ac:spMk id="99" creationId="{CF318ADF-FF95-4F2A-9EE3-97C80D1A9F3D}"/>
          </ac:spMkLst>
        </pc:spChg>
        <pc:spChg chg="add mod">
          <ac:chgData name="東村邦彦 / TOUMURA，KUNIHIKO" userId="aa80352f-8581-4c8d-8917-6e2824d17308" providerId="ADAL" clId="{34A642B2-D24A-49E8-B8E7-D2D53E357B0E}" dt="2019-05-06T07:44:36.920" v="132" actId="403"/>
          <ac:spMkLst>
            <pc:docMk/>
            <pc:sldMk cId="3353042618" sldId="269"/>
            <ac:spMk id="100" creationId="{4E583702-BE1D-4C50-A6EC-44C84A3E36C1}"/>
          </ac:spMkLst>
        </pc:spChg>
        <pc:spChg chg="add mod">
          <ac:chgData name="東村邦彦 / TOUMURA，KUNIHIKO" userId="aa80352f-8581-4c8d-8917-6e2824d17308" providerId="ADAL" clId="{34A642B2-D24A-49E8-B8E7-D2D53E357B0E}" dt="2019-05-06T07:45:52.939" v="146" actId="20577"/>
          <ac:spMkLst>
            <pc:docMk/>
            <pc:sldMk cId="3353042618" sldId="269"/>
            <ac:spMk id="101" creationId="{2FC7244C-94C8-40AD-BEA3-42DA4F350C3B}"/>
          </ac:spMkLst>
        </pc:spChg>
        <pc:spChg chg="add mod">
          <ac:chgData name="東村邦彦 / TOUMURA，KUNIHIKO" userId="aa80352f-8581-4c8d-8917-6e2824d17308" providerId="ADAL" clId="{34A642B2-D24A-49E8-B8E7-D2D53E357B0E}" dt="2019-05-06T07:44:36.920" v="132" actId="403"/>
          <ac:spMkLst>
            <pc:docMk/>
            <pc:sldMk cId="3353042618" sldId="269"/>
            <ac:spMk id="102" creationId="{6DECFCF6-8698-44B7-B15B-194BB386CDAA}"/>
          </ac:spMkLst>
        </pc:spChg>
        <pc:spChg chg="add mod">
          <ac:chgData name="東村邦彦 / TOUMURA，KUNIHIKO" userId="aa80352f-8581-4c8d-8917-6e2824d17308" providerId="ADAL" clId="{34A642B2-D24A-49E8-B8E7-D2D53E357B0E}" dt="2019-05-06T07:44:36.920" v="132" actId="403"/>
          <ac:spMkLst>
            <pc:docMk/>
            <pc:sldMk cId="3353042618" sldId="269"/>
            <ac:spMk id="103" creationId="{EE5001A4-60AD-4697-90D4-052456234508}"/>
          </ac:spMkLst>
        </pc:spChg>
        <pc:spChg chg="add mod">
          <ac:chgData name="東村邦彦 / TOUMURA，KUNIHIKO" userId="aa80352f-8581-4c8d-8917-6e2824d17308" providerId="ADAL" clId="{34A642B2-D24A-49E8-B8E7-D2D53E357B0E}" dt="2019-05-06T07:47:34.698" v="158" actId="404"/>
          <ac:spMkLst>
            <pc:docMk/>
            <pc:sldMk cId="3353042618" sldId="269"/>
            <ac:spMk id="104" creationId="{6A6A099B-9613-4512-9655-9B842F57A2E4}"/>
          </ac:spMkLst>
        </pc:spChg>
        <pc:spChg chg="add mod">
          <ac:chgData name="東村邦彦 / TOUMURA，KUNIHIKO" userId="aa80352f-8581-4c8d-8917-6e2824d17308" providerId="ADAL" clId="{34A642B2-D24A-49E8-B8E7-D2D53E357B0E}" dt="2019-05-06T07:44:36.920" v="132" actId="403"/>
          <ac:spMkLst>
            <pc:docMk/>
            <pc:sldMk cId="3353042618" sldId="269"/>
            <ac:spMk id="105" creationId="{24018C2D-D761-4FA6-B687-9D32DA7442B8}"/>
          </ac:spMkLst>
        </pc:spChg>
        <pc:spChg chg="add mod">
          <ac:chgData name="東村邦彦 / TOUMURA，KUNIHIKO" userId="aa80352f-8581-4c8d-8917-6e2824d17308" providerId="ADAL" clId="{34A642B2-D24A-49E8-B8E7-D2D53E357B0E}" dt="2019-05-06T07:47:34.698" v="158" actId="404"/>
          <ac:spMkLst>
            <pc:docMk/>
            <pc:sldMk cId="3353042618" sldId="269"/>
            <ac:spMk id="106" creationId="{2EBE0169-73EB-4203-8AC9-DA6801DC6E5F}"/>
          </ac:spMkLst>
        </pc:spChg>
        <pc:spChg chg="add mod">
          <ac:chgData name="東村邦彦 / TOUMURA，KUNIHIKO" userId="aa80352f-8581-4c8d-8917-6e2824d17308" providerId="ADAL" clId="{34A642B2-D24A-49E8-B8E7-D2D53E357B0E}" dt="2019-05-06T07:44:36.920" v="132" actId="403"/>
          <ac:spMkLst>
            <pc:docMk/>
            <pc:sldMk cId="3353042618" sldId="269"/>
            <ac:spMk id="107" creationId="{C68B254A-2476-4977-88C0-73A7A2D19F25}"/>
          </ac:spMkLst>
        </pc:spChg>
        <pc:spChg chg="add mod">
          <ac:chgData name="東村邦彦 / TOUMURA，KUNIHIKO" userId="aa80352f-8581-4c8d-8917-6e2824d17308" providerId="ADAL" clId="{34A642B2-D24A-49E8-B8E7-D2D53E357B0E}" dt="2019-05-06T07:44:36.920" v="132" actId="403"/>
          <ac:spMkLst>
            <pc:docMk/>
            <pc:sldMk cId="3353042618" sldId="269"/>
            <ac:spMk id="108" creationId="{EA0AFA49-EB31-4664-85A7-C7BA3F7E74BE}"/>
          </ac:spMkLst>
        </pc:spChg>
        <pc:spChg chg="add mod">
          <ac:chgData name="東村邦彦 / TOUMURA，KUNIHIKO" userId="aa80352f-8581-4c8d-8917-6e2824d17308" providerId="ADAL" clId="{34A642B2-D24A-49E8-B8E7-D2D53E357B0E}" dt="2019-05-06T07:47:34.698" v="158" actId="404"/>
          <ac:spMkLst>
            <pc:docMk/>
            <pc:sldMk cId="3353042618" sldId="269"/>
            <ac:spMk id="109" creationId="{25BD01A6-72C8-4396-8FC7-FC7B5AE2547B}"/>
          </ac:spMkLst>
        </pc:spChg>
        <pc:spChg chg="add mod">
          <ac:chgData name="東村邦彦 / TOUMURA，KUNIHIKO" userId="aa80352f-8581-4c8d-8917-6e2824d17308" providerId="ADAL" clId="{34A642B2-D24A-49E8-B8E7-D2D53E357B0E}" dt="2019-05-06T07:44:36.920" v="132" actId="403"/>
          <ac:spMkLst>
            <pc:docMk/>
            <pc:sldMk cId="3353042618" sldId="269"/>
            <ac:spMk id="110" creationId="{A5275526-0317-49FC-A331-B9AD991D4D2D}"/>
          </ac:spMkLst>
        </pc:spChg>
        <pc:spChg chg="add mod">
          <ac:chgData name="東村邦彦 / TOUMURA，KUNIHIKO" userId="aa80352f-8581-4c8d-8917-6e2824d17308" providerId="ADAL" clId="{34A642B2-D24A-49E8-B8E7-D2D53E357B0E}" dt="2019-05-06T07:44:36.920" v="132" actId="403"/>
          <ac:spMkLst>
            <pc:docMk/>
            <pc:sldMk cId="3353042618" sldId="269"/>
            <ac:spMk id="111" creationId="{71A22ECC-0C42-4CA6-86D1-FF34865AF89C}"/>
          </ac:spMkLst>
        </pc:spChg>
        <pc:spChg chg="add mod">
          <ac:chgData name="東村邦彦 / TOUMURA，KUNIHIKO" userId="aa80352f-8581-4c8d-8917-6e2824d17308" providerId="ADAL" clId="{34A642B2-D24A-49E8-B8E7-D2D53E357B0E}" dt="2019-05-06T07:44:36.920" v="132" actId="403"/>
          <ac:spMkLst>
            <pc:docMk/>
            <pc:sldMk cId="3353042618" sldId="269"/>
            <ac:spMk id="112" creationId="{7B64FDCB-F963-444A-84F8-78C5D5136211}"/>
          </ac:spMkLst>
        </pc:spChg>
        <pc:spChg chg="add mod">
          <ac:chgData name="東村邦彦 / TOUMURA，KUNIHIKO" userId="aa80352f-8581-4c8d-8917-6e2824d17308" providerId="ADAL" clId="{34A642B2-D24A-49E8-B8E7-D2D53E357B0E}" dt="2019-05-06T07:44:36.920" v="132" actId="403"/>
          <ac:spMkLst>
            <pc:docMk/>
            <pc:sldMk cId="3353042618" sldId="269"/>
            <ac:spMk id="113" creationId="{D1B48C68-0E90-46EF-89BD-ED8153CC24B9}"/>
          </ac:spMkLst>
        </pc:spChg>
        <pc:spChg chg="add mod">
          <ac:chgData name="東村邦彦 / TOUMURA，KUNIHIKO" userId="aa80352f-8581-4c8d-8917-6e2824d17308" providerId="ADAL" clId="{34A642B2-D24A-49E8-B8E7-D2D53E357B0E}" dt="2019-05-06T07:44:36.920" v="132" actId="403"/>
          <ac:spMkLst>
            <pc:docMk/>
            <pc:sldMk cId="3353042618" sldId="269"/>
            <ac:spMk id="114" creationId="{B5648E74-5004-4A45-A873-3F809BD9ED35}"/>
          </ac:spMkLst>
        </pc:spChg>
        <pc:spChg chg="add mod">
          <ac:chgData name="東村邦彦 / TOUMURA，KUNIHIKO" userId="aa80352f-8581-4c8d-8917-6e2824d17308" providerId="ADAL" clId="{34A642B2-D24A-49E8-B8E7-D2D53E357B0E}" dt="2019-05-06T07:44:36.920" v="132" actId="403"/>
          <ac:spMkLst>
            <pc:docMk/>
            <pc:sldMk cId="3353042618" sldId="269"/>
            <ac:spMk id="115" creationId="{28972E76-D7B7-432E-9AB8-7A164BBCD378}"/>
          </ac:spMkLst>
        </pc:spChg>
        <pc:spChg chg="add mod">
          <ac:chgData name="東村邦彦 / TOUMURA，KUNIHIKO" userId="aa80352f-8581-4c8d-8917-6e2824d17308" providerId="ADAL" clId="{34A642B2-D24A-49E8-B8E7-D2D53E357B0E}" dt="2019-05-06T07:44:36.920" v="132" actId="403"/>
          <ac:spMkLst>
            <pc:docMk/>
            <pc:sldMk cId="3353042618" sldId="269"/>
            <ac:spMk id="116" creationId="{7DA1177A-61D7-4280-81B1-D8DDA82B1AFE}"/>
          </ac:spMkLst>
        </pc:spChg>
        <pc:spChg chg="add mod">
          <ac:chgData name="東村邦彦 / TOUMURA，KUNIHIKO" userId="aa80352f-8581-4c8d-8917-6e2824d17308" providerId="ADAL" clId="{34A642B2-D24A-49E8-B8E7-D2D53E357B0E}" dt="2019-05-06T07:44:36.920" v="132" actId="403"/>
          <ac:spMkLst>
            <pc:docMk/>
            <pc:sldMk cId="3353042618" sldId="269"/>
            <ac:spMk id="117" creationId="{9ABF63EB-8C2B-4479-ACEC-62E333CC4145}"/>
          </ac:spMkLst>
        </pc:spChg>
        <pc:spChg chg="add mod ord">
          <ac:chgData name="東村邦彦 / TOUMURA，KUNIHIKO" userId="aa80352f-8581-4c8d-8917-6e2824d17308" providerId="ADAL" clId="{34A642B2-D24A-49E8-B8E7-D2D53E357B0E}" dt="2019-05-06T07:47:44.351" v="159" actId="12788"/>
          <ac:spMkLst>
            <pc:docMk/>
            <pc:sldMk cId="3353042618" sldId="269"/>
            <ac:spMk id="119" creationId="{19FAF947-6337-4403-830A-BDA851F49CC3}"/>
          </ac:spMkLst>
        </pc:spChg>
        <pc:grpChg chg="add mod">
          <ac:chgData name="東村邦彦 / TOUMURA，KUNIHIKO" userId="aa80352f-8581-4c8d-8917-6e2824d17308" providerId="ADAL" clId="{34A642B2-D24A-49E8-B8E7-D2D53E357B0E}" dt="2019-05-06T07:47:44.351" v="159" actId="12788"/>
          <ac:grpSpMkLst>
            <pc:docMk/>
            <pc:sldMk cId="3353042618" sldId="269"/>
            <ac:grpSpMk id="118" creationId="{83A4C8DA-EC6C-441C-BBC3-31A7EAC993E4}"/>
          </ac:grpSpMkLst>
        </pc:grpChg>
      </pc:sldChg>
      <pc:sldChg chg="add del">
        <pc:chgData name="東村邦彦 / TOUMURA，KUNIHIKO" userId="aa80352f-8581-4c8d-8917-6e2824d17308" providerId="ADAL" clId="{34A642B2-D24A-49E8-B8E7-D2D53E357B0E}" dt="2019-05-06T07:47:22.465" v="147" actId="2696"/>
        <pc:sldMkLst>
          <pc:docMk/>
          <pc:sldMk cId="2476817379" sldId="2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CE29F4-C213-4F14-8BBA-60472E91A4D9}" type="datetimeFigureOut">
              <a:rPr kumimoji="1" lang="ja-JP" altLang="en-US" smtClean="0"/>
              <a:t>2019/6/13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73A240-0C34-4C36-9B89-B704CB6F01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307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Figure 25 Relationship of WoT Building Blocks to the Architectural Aspects of a Thing.</a:t>
            </a:r>
            <a:br>
              <a:rPr lang="en-US" altLang="ja-JP" dirty="0"/>
            </a:br>
            <a:r>
              <a:rPr lang="en-US" altLang="ja-JP" dirty="0"/>
              <a:t>/images/</a:t>
            </a:r>
            <a:r>
              <a:rPr lang="en-US" altLang="ja-JP" dirty="0" err="1"/>
              <a:t>bblocks</a:t>
            </a:r>
            <a:r>
              <a:rPr lang="en-US" altLang="ja-JP" dirty="0"/>
              <a:t>/abstract.png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3A240-0C34-4C36-9B89-B704CB6F01E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3810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Figure 26 From Binding Templates to Protocol Bindings</a:t>
            </a:r>
            <a:br>
              <a:rPr lang="en-US" altLang="ja-JP" dirty="0"/>
            </a:br>
            <a:r>
              <a:rPr lang="en-US" altLang="ja-JP" dirty="0"/>
              <a:t>images/</a:t>
            </a:r>
            <a:r>
              <a:rPr lang="en-US" altLang="ja-JP" dirty="0" err="1"/>
              <a:t>bblocks</a:t>
            </a:r>
            <a:r>
              <a:rPr lang="en-US" altLang="ja-JP" dirty="0"/>
              <a:t>/binding-templates.png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3A240-0C34-4C36-9B89-B704CB6F01E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0271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2019/6/13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7794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2019/6/13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0504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2019/6/13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0254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2019/6/13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7417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2019/6/13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9079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2019/6/13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7902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2019/6/13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8364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2019/6/13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0881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2019/6/13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7926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2019/6/13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8451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2019/6/13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470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10594-1B62-4B90-920A-44E63AFA5E18}" type="datetimeFigureOut">
              <a:rPr kumimoji="1" lang="ja-JP" altLang="en-US" smtClean="0"/>
              <a:t>2019/6/13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964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DB22B080-A228-4262-A685-DD6C873460DD}"/>
              </a:ext>
            </a:extLst>
          </p:cNvPr>
          <p:cNvSpPr/>
          <p:nvPr/>
        </p:nvSpPr>
        <p:spPr>
          <a:xfrm>
            <a:off x="0" y="973394"/>
            <a:ext cx="12192000" cy="49112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C47967D-120C-48B2-BB4C-94F69F67A8C0}"/>
              </a:ext>
            </a:extLst>
          </p:cNvPr>
          <p:cNvGrpSpPr/>
          <p:nvPr/>
        </p:nvGrpSpPr>
        <p:grpSpPr>
          <a:xfrm>
            <a:off x="1545531" y="1291339"/>
            <a:ext cx="9100939" cy="4275323"/>
            <a:chOff x="1542619" y="1278819"/>
            <a:chExt cx="9100939" cy="4275323"/>
          </a:xfrm>
        </p:grpSpPr>
        <p:sp>
          <p:nvSpPr>
            <p:cNvPr id="72" name="Down Arrow 40">
              <a:extLst>
                <a:ext uri="{FF2B5EF4-FFF2-40B4-BE49-F238E27FC236}">
                  <a16:creationId xmlns:a16="http://schemas.microsoft.com/office/drawing/2014/main" id="{50569C41-AEC1-4BD3-80DB-092A6FB12CCE}"/>
                </a:ext>
              </a:extLst>
            </p:cNvPr>
            <p:cNvSpPr/>
            <p:nvPr/>
          </p:nvSpPr>
          <p:spPr>
            <a:xfrm rot="5400000">
              <a:off x="5042207" y="2526114"/>
              <a:ext cx="605882" cy="37168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ysClr val="window" lastClr="FFFFFF">
                <a:lumMod val="7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73" name="角丸四角形 6">
              <a:extLst>
                <a:ext uri="{FF2B5EF4-FFF2-40B4-BE49-F238E27FC236}">
                  <a16:creationId xmlns:a16="http://schemas.microsoft.com/office/drawing/2014/main" id="{62AC26F5-59BC-4B79-8027-B25FB1B5D48C}"/>
                </a:ext>
              </a:extLst>
            </p:cNvPr>
            <p:cNvSpPr/>
            <p:nvPr/>
          </p:nvSpPr>
          <p:spPr bwMode="auto">
            <a:xfrm>
              <a:off x="5530990" y="1278820"/>
              <a:ext cx="5112568" cy="3480799"/>
            </a:xfrm>
            <a:prstGeom prst="roundRect">
              <a:avLst>
                <a:gd name="adj" fmla="val 503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36000" rIns="91440" bIns="72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/>
              <a:r>
                <a:rPr kumimoji="0" lang="en-US" altLang="ja-JP" sz="2000" b="1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Thing</a:t>
              </a:r>
            </a:p>
          </p:txBody>
        </p:sp>
        <p:sp>
          <p:nvSpPr>
            <p:cNvPr id="74" name="角丸四角形 21">
              <a:extLst>
                <a:ext uri="{FF2B5EF4-FFF2-40B4-BE49-F238E27FC236}">
                  <a16:creationId xmlns:a16="http://schemas.microsoft.com/office/drawing/2014/main" id="{4CC4DF26-23C9-409D-B520-61178555B776}"/>
                </a:ext>
              </a:extLst>
            </p:cNvPr>
            <p:cNvSpPr/>
            <p:nvPr/>
          </p:nvSpPr>
          <p:spPr bwMode="auto">
            <a:xfrm>
              <a:off x="5675006" y="1807585"/>
              <a:ext cx="4824536" cy="574727"/>
            </a:xfrm>
            <a:prstGeom prst="roundRect">
              <a:avLst>
                <a:gd name="adj" fmla="val 23727"/>
              </a:avLst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kumimoji="0" lang="en-US" altLang="ja-JP" sz="2000" kern="0" dirty="0">
                  <a:solidFill>
                    <a:prstClr val="white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Behavior Implementation</a:t>
              </a:r>
            </a:p>
          </p:txBody>
        </p:sp>
        <p:sp>
          <p:nvSpPr>
            <p:cNvPr id="75" name="角丸四角形 21">
              <a:extLst>
                <a:ext uri="{FF2B5EF4-FFF2-40B4-BE49-F238E27FC236}">
                  <a16:creationId xmlns:a16="http://schemas.microsoft.com/office/drawing/2014/main" id="{55F3054A-C4BB-4B08-B468-49BABC9644F6}"/>
                </a:ext>
              </a:extLst>
            </p:cNvPr>
            <p:cNvSpPr/>
            <p:nvPr/>
          </p:nvSpPr>
          <p:spPr bwMode="auto">
            <a:xfrm>
              <a:off x="5675006" y="4011121"/>
              <a:ext cx="4824536" cy="574726"/>
            </a:xfrm>
            <a:prstGeom prst="roundRect">
              <a:avLst>
                <a:gd name="adj" fmla="val 25105"/>
              </a:avLst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kumimoji="0" lang="en-US" altLang="ja-JP" sz="2000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Protocol Stack Implementation</a:t>
              </a:r>
            </a:p>
          </p:txBody>
        </p:sp>
        <p:sp>
          <p:nvSpPr>
            <p:cNvPr id="76" name="角丸四角形 21">
              <a:extLst>
                <a:ext uri="{FF2B5EF4-FFF2-40B4-BE49-F238E27FC236}">
                  <a16:creationId xmlns:a16="http://schemas.microsoft.com/office/drawing/2014/main" id="{0B74B865-C15B-4FAF-8585-B23FB28E15A3}"/>
                </a:ext>
              </a:extLst>
            </p:cNvPr>
            <p:cNvSpPr/>
            <p:nvPr/>
          </p:nvSpPr>
          <p:spPr bwMode="auto">
            <a:xfrm>
              <a:off x="5644412" y="3276609"/>
              <a:ext cx="4824534" cy="574726"/>
            </a:xfrm>
            <a:prstGeom prst="roundRect">
              <a:avLst>
                <a:gd name="adj" fmla="val 25084"/>
              </a:avLst>
            </a:prstGeom>
            <a:solidFill>
              <a:srgbClr val="FFFF00"/>
            </a:solidFill>
            <a:ln w="76200" cap="flat" cmpd="sng" algn="ctr">
              <a:solidFill>
                <a:sysClr val="windowText" lastClr="0000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Private Security Configuration</a:t>
              </a:r>
            </a:p>
          </p:txBody>
        </p:sp>
        <p:sp>
          <p:nvSpPr>
            <p:cNvPr id="77" name="角丸四角形 21">
              <a:extLst>
                <a:ext uri="{FF2B5EF4-FFF2-40B4-BE49-F238E27FC236}">
                  <a16:creationId xmlns:a16="http://schemas.microsoft.com/office/drawing/2014/main" id="{D7262EC1-E779-4D03-B95D-9C933BE8DA86}"/>
                </a:ext>
              </a:extLst>
            </p:cNvPr>
            <p:cNvSpPr/>
            <p:nvPr/>
          </p:nvSpPr>
          <p:spPr bwMode="auto">
            <a:xfrm>
              <a:off x="5644412" y="2542097"/>
              <a:ext cx="4824534" cy="574727"/>
            </a:xfrm>
            <a:prstGeom prst="roundRect">
              <a:avLst>
                <a:gd name="adj" fmla="val 23727"/>
              </a:avLst>
            </a:prstGeom>
            <a:solidFill>
              <a:srgbClr val="1F497D">
                <a:lumMod val="60000"/>
                <a:lumOff val="40000"/>
              </a:srgbClr>
            </a:solidFill>
            <a:ln w="76200" cap="flat" cmpd="sng" algn="ctr">
              <a:solidFill>
                <a:sysClr val="windowText" lastClr="0000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WoT</a:t>
              </a:r>
              <a:r>
                <a:rPr kumimoji="0" lang="en-US" altLang="ja-JP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 Scripting API</a:t>
              </a:r>
            </a:p>
          </p:txBody>
        </p:sp>
        <p:sp>
          <p:nvSpPr>
            <p:cNvPr id="40" name="角丸四角形 21">
              <a:extLst>
                <a:ext uri="{FF2B5EF4-FFF2-40B4-BE49-F238E27FC236}">
                  <a16:creationId xmlns:a16="http://schemas.microsoft.com/office/drawing/2014/main" id="{A7E9DB60-AC52-4272-ADAE-FD54941D0015}"/>
                </a:ext>
              </a:extLst>
            </p:cNvPr>
            <p:cNvSpPr/>
            <p:nvPr/>
          </p:nvSpPr>
          <p:spPr bwMode="auto">
            <a:xfrm>
              <a:off x="1542619" y="1278819"/>
              <a:ext cx="3616687" cy="2866271"/>
            </a:xfrm>
            <a:prstGeom prst="foldedCorner">
              <a:avLst>
                <a:gd name="adj" fmla="val 20194"/>
              </a:avLst>
            </a:prstGeom>
            <a:solidFill>
              <a:srgbClr val="E57709"/>
            </a:solidFill>
            <a:ln w="762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WoT</a:t>
              </a:r>
              <a:r>
                <a:rPr kumimoji="0" lang="en-US" altLang="ja-JP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 Thing Description</a:t>
              </a:r>
              <a:endParaRPr kumimoji="0" lang="en-US" altLang="ja-JP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grpSp>
          <p:nvGrpSpPr>
            <p:cNvPr id="41" name="Group 29">
              <a:extLst>
                <a:ext uri="{FF2B5EF4-FFF2-40B4-BE49-F238E27FC236}">
                  <a16:creationId xmlns:a16="http://schemas.microsoft.com/office/drawing/2014/main" id="{073F7D75-0B45-4F3F-A7ED-B5FD2FCD8024}"/>
                </a:ext>
              </a:extLst>
            </p:cNvPr>
            <p:cNvGrpSpPr/>
            <p:nvPr/>
          </p:nvGrpSpPr>
          <p:grpSpPr>
            <a:xfrm>
              <a:off x="1705330" y="1402143"/>
              <a:ext cx="413417" cy="426971"/>
              <a:chOff x="1789088" y="2720452"/>
              <a:chExt cx="413417" cy="426971"/>
            </a:xfrm>
          </p:grpSpPr>
          <p:sp>
            <p:nvSpPr>
              <p:cNvPr id="42" name="Isosceles Triangle 29">
                <a:extLst>
                  <a:ext uri="{FF2B5EF4-FFF2-40B4-BE49-F238E27FC236}">
                    <a16:creationId xmlns:a16="http://schemas.microsoft.com/office/drawing/2014/main" id="{A04F980A-177B-4CDC-BCF8-DEA8E94C4CA4}"/>
                  </a:ext>
                </a:extLst>
              </p:cNvPr>
              <p:cNvSpPr/>
              <p:nvPr/>
            </p:nvSpPr>
            <p:spPr>
              <a:xfrm rot="1800000">
                <a:off x="1896401" y="2765072"/>
                <a:ext cx="306104" cy="263882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algn="ctr">
                  <a:defRPr/>
                </a:pPr>
                <a:endParaRPr kumimoji="0" lang="en-US" sz="4400" kern="0">
                  <a:solidFill>
                    <a:prstClr val="white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  <p:sp>
            <p:nvSpPr>
              <p:cNvPr id="43" name="Oval 30">
                <a:extLst>
                  <a:ext uri="{FF2B5EF4-FFF2-40B4-BE49-F238E27FC236}">
                    <a16:creationId xmlns:a16="http://schemas.microsoft.com/office/drawing/2014/main" id="{54F653E6-6622-404E-8DD6-1576E62CD616}"/>
                  </a:ext>
                </a:extLst>
              </p:cNvPr>
              <p:cNvSpPr/>
              <p:nvPr/>
            </p:nvSpPr>
            <p:spPr>
              <a:xfrm rot="19800000">
                <a:off x="2054836" y="2720452"/>
                <a:ext cx="121505" cy="121504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algn="ctr">
                  <a:defRPr/>
                </a:pPr>
                <a:endParaRPr kumimoji="0" lang="en-US" sz="4400" kern="0">
                  <a:solidFill>
                    <a:prstClr val="white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  <p:sp>
            <p:nvSpPr>
              <p:cNvPr id="44" name="Oval 31">
                <a:extLst>
                  <a:ext uri="{FF2B5EF4-FFF2-40B4-BE49-F238E27FC236}">
                    <a16:creationId xmlns:a16="http://schemas.microsoft.com/office/drawing/2014/main" id="{6F2D50C5-93A2-4F33-8D9C-CB7B610357DF}"/>
                  </a:ext>
                </a:extLst>
              </p:cNvPr>
              <p:cNvSpPr/>
              <p:nvPr/>
            </p:nvSpPr>
            <p:spPr>
              <a:xfrm rot="19800000">
                <a:off x="1789088" y="2873520"/>
                <a:ext cx="121505" cy="121504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algn="ctr">
                  <a:defRPr/>
                </a:pPr>
                <a:endParaRPr kumimoji="0" lang="en-US" sz="4400" kern="0">
                  <a:solidFill>
                    <a:prstClr val="white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  <p:sp>
            <p:nvSpPr>
              <p:cNvPr id="45" name="Oval 32">
                <a:extLst>
                  <a:ext uri="{FF2B5EF4-FFF2-40B4-BE49-F238E27FC236}">
                    <a16:creationId xmlns:a16="http://schemas.microsoft.com/office/drawing/2014/main" id="{E7AA9E34-B1EA-4653-882A-96D7B4AAC509}"/>
                  </a:ext>
                </a:extLst>
              </p:cNvPr>
              <p:cNvSpPr/>
              <p:nvPr/>
            </p:nvSpPr>
            <p:spPr>
              <a:xfrm rot="1800000">
                <a:off x="2054838" y="3025919"/>
                <a:ext cx="121505" cy="121504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algn="ctr">
                  <a:defRPr/>
                </a:pPr>
                <a:endParaRPr kumimoji="0" lang="en-US" sz="4400" kern="0">
                  <a:solidFill>
                    <a:prstClr val="white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</p:grpSp>
        <p:sp>
          <p:nvSpPr>
            <p:cNvPr id="46" name="角丸四角形 21">
              <a:extLst>
                <a:ext uri="{FF2B5EF4-FFF2-40B4-BE49-F238E27FC236}">
                  <a16:creationId xmlns:a16="http://schemas.microsoft.com/office/drawing/2014/main" id="{E9E529B8-7708-42FD-9475-7CC145CEC0BE}"/>
                </a:ext>
              </a:extLst>
            </p:cNvPr>
            <p:cNvSpPr/>
            <p:nvPr/>
          </p:nvSpPr>
          <p:spPr bwMode="auto">
            <a:xfrm>
              <a:off x="1678239" y="3156174"/>
              <a:ext cx="3337768" cy="367631"/>
            </a:xfrm>
            <a:prstGeom prst="roundRect">
              <a:avLst>
                <a:gd name="adj" fmla="val 22715"/>
              </a:avLst>
            </a:prstGeom>
            <a:solidFill>
              <a:srgbClr val="FFFF0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kumimoji="0" lang="en-US" altLang="ja-JP" kern="0" dirty="0">
                  <a:solidFill>
                    <a:prstClr val="black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Public Security Configuration</a:t>
              </a:r>
            </a:p>
          </p:txBody>
        </p:sp>
        <p:sp>
          <p:nvSpPr>
            <p:cNvPr id="47" name="角丸四角形 21">
              <a:extLst>
                <a:ext uri="{FF2B5EF4-FFF2-40B4-BE49-F238E27FC236}">
                  <a16:creationId xmlns:a16="http://schemas.microsoft.com/office/drawing/2014/main" id="{675F8A13-B2F6-474A-9292-221195DAD45F}"/>
                </a:ext>
              </a:extLst>
            </p:cNvPr>
            <p:cNvSpPr/>
            <p:nvPr/>
          </p:nvSpPr>
          <p:spPr bwMode="auto">
            <a:xfrm>
              <a:off x="1679068" y="2320135"/>
              <a:ext cx="3331073" cy="357098"/>
            </a:xfrm>
            <a:prstGeom prst="roundRect">
              <a:avLst>
                <a:gd name="adj" fmla="val 2508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kumimoji="0" lang="en-US" altLang="ja-JP" kern="0" dirty="0">
                  <a:solidFill>
                    <a:prstClr val="white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Interaction Affordances</a:t>
              </a:r>
            </a:p>
          </p:txBody>
        </p:sp>
        <p:sp>
          <p:nvSpPr>
            <p:cNvPr id="48" name="角丸四角形 21">
              <a:extLst>
                <a:ext uri="{FF2B5EF4-FFF2-40B4-BE49-F238E27FC236}">
                  <a16:creationId xmlns:a16="http://schemas.microsoft.com/office/drawing/2014/main" id="{0ADABC7E-62F4-41A1-828D-B5AD3C7A16A1}"/>
                </a:ext>
              </a:extLst>
            </p:cNvPr>
            <p:cNvSpPr/>
            <p:nvPr/>
          </p:nvSpPr>
          <p:spPr bwMode="auto">
            <a:xfrm>
              <a:off x="1681779" y="1907784"/>
              <a:ext cx="3331073" cy="357098"/>
            </a:xfrm>
            <a:prstGeom prst="roundRect">
              <a:avLst>
                <a:gd name="adj" fmla="val 25084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General Metadata</a:t>
              </a:r>
            </a:p>
          </p:txBody>
        </p:sp>
        <p:sp>
          <p:nvSpPr>
            <p:cNvPr id="49" name="角丸四角形 21">
              <a:extLst>
                <a:ext uri="{FF2B5EF4-FFF2-40B4-BE49-F238E27FC236}">
                  <a16:creationId xmlns:a16="http://schemas.microsoft.com/office/drawing/2014/main" id="{64859455-7B95-4BF3-9FC8-D22C79CAE1AB}"/>
                </a:ext>
              </a:extLst>
            </p:cNvPr>
            <p:cNvSpPr/>
            <p:nvPr/>
          </p:nvSpPr>
          <p:spPr bwMode="auto">
            <a:xfrm>
              <a:off x="1672371" y="2725987"/>
              <a:ext cx="3337770" cy="367631"/>
            </a:xfrm>
            <a:prstGeom prst="roundRect">
              <a:avLst>
                <a:gd name="adj" fmla="val 21163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Data Schemas</a:t>
              </a:r>
            </a:p>
          </p:txBody>
        </p:sp>
        <p:sp>
          <p:nvSpPr>
            <p:cNvPr id="50" name="角丸四角形 21">
              <a:extLst>
                <a:ext uri="{FF2B5EF4-FFF2-40B4-BE49-F238E27FC236}">
                  <a16:creationId xmlns:a16="http://schemas.microsoft.com/office/drawing/2014/main" id="{4EE81CD0-4A01-4A98-A89E-6BA492E3B4AD}"/>
                </a:ext>
              </a:extLst>
            </p:cNvPr>
            <p:cNvSpPr/>
            <p:nvPr/>
          </p:nvSpPr>
          <p:spPr bwMode="auto">
            <a:xfrm>
              <a:off x="1682654" y="3585919"/>
              <a:ext cx="3337770" cy="367631"/>
            </a:xfrm>
            <a:prstGeom prst="roundRect">
              <a:avLst>
                <a:gd name="adj" fmla="val 21163"/>
              </a:avLst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kumimoji="0" lang="en-US" altLang="ja-JP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Protocol Binding(s)</a:t>
              </a:r>
            </a:p>
          </p:txBody>
        </p:sp>
        <p:grpSp>
          <p:nvGrpSpPr>
            <p:cNvPr id="51" name="Group 41">
              <a:extLst>
                <a:ext uri="{FF2B5EF4-FFF2-40B4-BE49-F238E27FC236}">
                  <a16:creationId xmlns:a16="http://schemas.microsoft.com/office/drawing/2014/main" id="{C012C3E7-F8FD-4F39-B2F9-45835196BECA}"/>
                </a:ext>
              </a:extLst>
            </p:cNvPr>
            <p:cNvGrpSpPr/>
            <p:nvPr/>
          </p:nvGrpSpPr>
          <p:grpSpPr>
            <a:xfrm>
              <a:off x="4582702" y="3568828"/>
              <a:ext cx="576603" cy="576262"/>
              <a:chOff x="2909455" y="2880878"/>
              <a:chExt cx="576603" cy="576262"/>
            </a:xfrm>
          </p:grpSpPr>
          <p:sp>
            <p:nvSpPr>
              <p:cNvPr id="52" name="Freeform 42">
                <a:extLst>
                  <a:ext uri="{FF2B5EF4-FFF2-40B4-BE49-F238E27FC236}">
                    <a16:creationId xmlns:a16="http://schemas.microsoft.com/office/drawing/2014/main" id="{A384017C-1547-4F4F-B654-31C04DBDCBE3}"/>
                  </a:ext>
                </a:extLst>
              </p:cNvPr>
              <p:cNvSpPr/>
              <p:nvPr/>
            </p:nvSpPr>
            <p:spPr>
              <a:xfrm>
                <a:off x="2909455" y="2882583"/>
                <a:ext cx="576603" cy="574557"/>
              </a:xfrm>
              <a:custGeom>
                <a:avLst/>
                <a:gdLst>
                  <a:gd name="connsiteX0" fmla="*/ 0 w 581890"/>
                  <a:gd name="connsiteY0" fmla="*/ 589226 h 589226"/>
                  <a:gd name="connsiteX1" fmla="*/ 581890 w 581890"/>
                  <a:gd name="connsiteY1" fmla="*/ 589226 h 589226"/>
                  <a:gd name="connsiteX2" fmla="*/ 581890 w 581890"/>
                  <a:gd name="connsiteY2" fmla="*/ 0 h 589226"/>
                  <a:gd name="connsiteX3" fmla="*/ 0 w 581890"/>
                  <a:gd name="connsiteY3" fmla="*/ 589226 h 589226"/>
                  <a:gd name="connsiteX0" fmla="*/ 0 w 581890"/>
                  <a:gd name="connsiteY0" fmla="*/ 554997 h 554997"/>
                  <a:gd name="connsiteX1" fmla="*/ 581890 w 581890"/>
                  <a:gd name="connsiteY1" fmla="*/ 554997 h 554997"/>
                  <a:gd name="connsiteX2" fmla="*/ 581890 w 581890"/>
                  <a:gd name="connsiteY2" fmla="*/ 0 h 554997"/>
                  <a:gd name="connsiteX3" fmla="*/ 0 w 581890"/>
                  <a:gd name="connsiteY3" fmla="*/ 554997 h 554997"/>
                  <a:gd name="connsiteX0" fmla="*/ 0 w 581890"/>
                  <a:gd name="connsiteY0" fmla="*/ 574557 h 574557"/>
                  <a:gd name="connsiteX1" fmla="*/ 581890 w 581890"/>
                  <a:gd name="connsiteY1" fmla="*/ 574557 h 574557"/>
                  <a:gd name="connsiteX2" fmla="*/ 579412 w 581890"/>
                  <a:gd name="connsiteY2" fmla="*/ 0 h 574557"/>
                  <a:gd name="connsiteX3" fmla="*/ 0 w 581890"/>
                  <a:gd name="connsiteY3" fmla="*/ 574557 h 574557"/>
                  <a:gd name="connsiteX0" fmla="*/ 0 w 584368"/>
                  <a:gd name="connsiteY0" fmla="*/ 574557 h 574557"/>
                  <a:gd name="connsiteX1" fmla="*/ 584368 w 584368"/>
                  <a:gd name="connsiteY1" fmla="*/ 574557 h 574557"/>
                  <a:gd name="connsiteX2" fmla="*/ 581890 w 584368"/>
                  <a:gd name="connsiteY2" fmla="*/ 0 h 574557"/>
                  <a:gd name="connsiteX3" fmla="*/ 0 w 584368"/>
                  <a:gd name="connsiteY3" fmla="*/ 574557 h 574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4368" h="574557">
                    <a:moveTo>
                      <a:pt x="0" y="574557"/>
                    </a:moveTo>
                    <a:lnTo>
                      <a:pt x="584368" y="574557"/>
                    </a:lnTo>
                    <a:lnTo>
                      <a:pt x="581890" y="0"/>
                    </a:lnTo>
                    <a:lnTo>
                      <a:pt x="0" y="574557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  <p:sp>
            <p:nvSpPr>
              <p:cNvPr id="53" name="Freeform 43">
                <a:extLst>
                  <a:ext uri="{FF2B5EF4-FFF2-40B4-BE49-F238E27FC236}">
                    <a16:creationId xmlns:a16="http://schemas.microsoft.com/office/drawing/2014/main" id="{0F7457CE-4981-4C90-9685-C43D15F7852F}"/>
                  </a:ext>
                </a:extLst>
              </p:cNvPr>
              <p:cNvSpPr/>
              <p:nvPr/>
            </p:nvSpPr>
            <p:spPr>
              <a:xfrm>
                <a:off x="2909732" y="2880878"/>
                <a:ext cx="573881" cy="576262"/>
              </a:xfrm>
              <a:custGeom>
                <a:avLst/>
                <a:gdLst>
                  <a:gd name="connsiteX0" fmla="*/ 0 w 571500"/>
                  <a:gd name="connsiteY0" fmla="*/ 576262 h 576262"/>
                  <a:gd name="connsiteX1" fmla="*/ 85725 w 571500"/>
                  <a:gd name="connsiteY1" fmla="*/ 138112 h 576262"/>
                  <a:gd name="connsiteX2" fmla="*/ 571500 w 571500"/>
                  <a:gd name="connsiteY2" fmla="*/ 0 h 576262"/>
                  <a:gd name="connsiteX3" fmla="*/ 0 w 571500"/>
                  <a:gd name="connsiteY3" fmla="*/ 576262 h 576262"/>
                  <a:gd name="connsiteX0" fmla="*/ 0 w 571500"/>
                  <a:gd name="connsiteY0" fmla="*/ 576262 h 576262"/>
                  <a:gd name="connsiteX1" fmla="*/ 102394 w 571500"/>
                  <a:gd name="connsiteY1" fmla="*/ 116681 h 576262"/>
                  <a:gd name="connsiteX2" fmla="*/ 571500 w 571500"/>
                  <a:gd name="connsiteY2" fmla="*/ 0 h 576262"/>
                  <a:gd name="connsiteX3" fmla="*/ 0 w 571500"/>
                  <a:gd name="connsiteY3" fmla="*/ 576262 h 576262"/>
                  <a:gd name="connsiteX0" fmla="*/ 0 w 573881"/>
                  <a:gd name="connsiteY0" fmla="*/ 576262 h 576262"/>
                  <a:gd name="connsiteX1" fmla="*/ 104775 w 573881"/>
                  <a:gd name="connsiteY1" fmla="*/ 116681 h 576262"/>
                  <a:gd name="connsiteX2" fmla="*/ 573881 w 573881"/>
                  <a:gd name="connsiteY2" fmla="*/ 0 h 576262"/>
                  <a:gd name="connsiteX3" fmla="*/ 0 w 573881"/>
                  <a:gd name="connsiteY3" fmla="*/ 576262 h 576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3881" h="576262">
                    <a:moveTo>
                      <a:pt x="0" y="576262"/>
                    </a:moveTo>
                    <a:lnTo>
                      <a:pt x="104775" y="116681"/>
                    </a:lnTo>
                    <a:lnTo>
                      <a:pt x="573881" y="0"/>
                    </a:lnTo>
                    <a:lnTo>
                      <a:pt x="0" y="576262"/>
                    </a:lnTo>
                    <a:close/>
                  </a:path>
                </a:pathLst>
              </a:custGeom>
              <a:solidFill>
                <a:srgbClr val="BD6008"/>
              </a:solidFill>
              <a:ln w="762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</p:grpSp>
        <p:cxnSp>
          <p:nvCxnSpPr>
            <p:cNvPr id="87" name="Gerade Verbindung mit Pfeil 41">
              <a:extLst>
                <a:ext uri="{FF2B5EF4-FFF2-40B4-BE49-F238E27FC236}">
                  <a16:creationId xmlns:a16="http://schemas.microsoft.com/office/drawing/2014/main" id="{3C4A42F7-3D10-440D-97C2-09F9D696A1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1452" y="3928512"/>
              <a:ext cx="0" cy="881176"/>
            </a:xfrm>
            <a:prstGeom prst="straightConnector1">
              <a:avLst/>
            </a:prstGeom>
            <a:noFill/>
            <a:ln w="66675" cap="flat" cmpd="sng" algn="ctr">
              <a:solidFill>
                <a:sysClr val="window" lastClr="FFFFFF">
                  <a:lumMod val="75000"/>
                </a:sysClr>
              </a:solidFill>
              <a:prstDash val="sysDot"/>
              <a:tailEnd type="triangle"/>
            </a:ln>
            <a:effectLst/>
          </p:spPr>
        </p:cxnSp>
        <p:sp>
          <p:nvSpPr>
            <p:cNvPr id="89" name="角丸四角形 21">
              <a:extLst>
                <a:ext uri="{FF2B5EF4-FFF2-40B4-BE49-F238E27FC236}">
                  <a16:creationId xmlns:a16="http://schemas.microsoft.com/office/drawing/2014/main" id="{C74B977D-0E4A-42B0-A5A0-094C1BEB2244}"/>
                </a:ext>
              </a:extLst>
            </p:cNvPr>
            <p:cNvSpPr/>
            <p:nvPr/>
          </p:nvSpPr>
          <p:spPr bwMode="auto">
            <a:xfrm>
              <a:off x="2473814" y="4366423"/>
              <a:ext cx="1735277" cy="1187719"/>
            </a:xfrm>
            <a:prstGeom prst="flowChartMultidocument">
              <a:avLst/>
            </a:prstGeom>
            <a:solidFill>
              <a:srgbClr val="00B050"/>
            </a:solidFill>
            <a:ln w="76200" cap="flat" cmpd="sng" algn="ctr">
              <a:solidFill>
                <a:sysClr val="windowText" lastClr="0000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0" tIns="7200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Binding</a:t>
              </a:r>
              <a:br>
                <a:rPr kumimoji="0" lang="en-US" altLang="ja-JP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</a:br>
              <a:r>
                <a:rPr kumimoji="0" lang="en-US" altLang="ja-JP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Templates</a:t>
              </a:r>
              <a:endParaRPr kumimoji="0" lang="en-US" altLang="ja-JP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3710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19FAF947-6337-4403-830A-BDA851F49CC3}"/>
              </a:ext>
            </a:extLst>
          </p:cNvPr>
          <p:cNvSpPr/>
          <p:nvPr/>
        </p:nvSpPr>
        <p:spPr>
          <a:xfrm>
            <a:off x="0" y="685800"/>
            <a:ext cx="121920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D8508E6-3C1D-FB4F-AC73-A76C839A4C93}"/>
              </a:ext>
            </a:extLst>
          </p:cNvPr>
          <p:cNvGrpSpPr/>
          <p:nvPr/>
        </p:nvGrpSpPr>
        <p:grpSpPr>
          <a:xfrm>
            <a:off x="967405" y="946970"/>
            <a:ext cx="10257190" cy="4964061"/>
            <a:chOff x="967405" y="946970"/>
            <a:chExt cx="10257190" cy="4964061"/>
          </a:xfrm>
        </p:grpSpPr>
        <p:sp>
          <p:nvSpPr>
            <p:cNvPr id="89" name="Down Arrow 40">
              <a:extLst>
                <a:ext uri="{FF2B5EF4-FFF2-40B4-BE49-F238E27FC236}">
                  <a16:creationId xmlns:a16="http://schemas.microsoft.com/office/drawing/2014/main" id="{CF8CCB24-D024-4392-A571-F9F5F670EBA8}"/>
                </a:ext>
              </a:extLst>
            </p:cNvPr>
            <p:cNvSpPr/>
            <p:nvPr/>
          </p:nvSpPr>
          <p:spPr>
            <a:xfrm rot="10800000" flipV="1">
              <a:off x="1715498" y="3680726"/>
              <a:ext cx="6990948" cy="801719"/>
            </a:xfrm>
            <a:prstGeom prst="downArrow">
              <a:avLst>
                <a:gd name="adj1" fmla="val 76033"/>
                <a:gd name="adj2" fmla="val 50000"/>
              </a:avLst>
            </a:prstGeom>
            <a:solidFill>
              <a:sysClr val="window" lastClr="FFFFFF">
                <a:lumMod val="7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90" name="Down Arrow 40">
              <a:extLst>
                <a:ext uri="{FF2B5EF4-FFF2-40B4-BE49-F238E27FC236}">
                  <a16:creationId xmlns:a16="http://schemas.microsoft.com/office/drawing/2014/main" id="{8491EA4E-9129-47CC-8131-1EE499FAA064}"/>
                </a:ext>
              </a:extLst>
            </p:cNvPr>
            <p:cNvSpPr/>
            <p:nvPr/>
          </p:nvSpPr>
          <p:spPr>
            <a:xfrm rot="10800000" flipV="1">
              <a:off x="1378708" y="2154196"/>
              <a:ext cx="507483" cy="59905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ysClr val="window" lastClr="FFFFFF">
                <a:lumMod val="7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91" name="Down Arrow 40">
              <a:extLst>
                <a:ext uri="{FF2B5EF4-FFF2-40B4-BE49-F238E27FC236}">
                  <a16:creationId xmlns:a16="http://schemas.microsoft.com/office/drawing/2014/main" id="{45D3E03A-97BD-43F4-843A-EF18BAA582D8}"/>
                </a:ext>
              </a:extLst>
            </p:cNvPr>
            <p:cNvSpPr/>
            <p:nvPr/>
          </p:nvSpPr>
          <p:spPr>
            <a:xfrm rot="10800000" flipV="1">
              <a:off x="2808396" y="2154196"/>
              <a:ext cx="507483" cy="59905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ysClr val="window" lastClr="FFFFFF">
                <a:lumMod val="7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92" name="Down Arrow 40">
              <a:extLst>
                <a:ext uri="{FF2B5EF4-FFF2-40B4-BE49-F238E27FC236}">
                  <a16:creationId xmlns:a16="http://schemas.microsoft.com/office/drawing/2014/main" id="{F226231D-7B43-4D44-AF82-E1B9BA3E387D}"/>
                </a:ext>
              </a:extLst>
            </p:cNvPr>
            <p:cNvSpPr/>
            <p:nvPr/>
          </p:nvSpPr>
          <p:spPr>
            <a:xfrm rot="10800000" flipV="1">
              <a:off x="4238084" y="2154196"/>
              <a:ext cx="507483" cy="59905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ysClr val="window" lastClr="FFFFFF">
                <a:lumMod val="7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93" name="Down Arrow 40">
              <a:extLst>
                <a:ext uri="{FF2B5EF4-FFF2-40B4-BE49-F238E27FC236}">
                  <a16:creationId xmlns:a16="http://schemas.microsoft.com/office/drawing/2014/main" id="{4FA455CA-C7AE-4AEC-B5DB-9FEFFFFFB553}"/>
                </a:ext>
              </a:extLst>
            </p:cNvPr>
            <p:cNvSpPr/>
            <p:nvPr/>
          </p:nvSpPr>
          <p:spPr>
            <a:xfrm rot="10800000" flipV="1">
              <a:off x="5667771" y="2154196"/>
              <a:ext cx="507483" cy="59905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ysClr val="window" lastClr="FFFFFF">
                <a:lumMod val="7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94" name="Down Arrow 40">
              <a:extLst>
                <a:ext uri="{FF2B5EF4-FFF2-40B4-BE49-F238E27FC236}">
                  <a16:creationId xmlns:a16="http://schemas.microsoft.com/office/drawing/2014/main" id="{B4FDC995-A901-4243-89BF-16FF255F8292}"/>
                </a:ext>
              </a:extLst>
            </p:cNvPr>
            <p:cNvSpPr/>
            <p:nvPr/>
          </p:nvSpPr>
          <p:spPr>
            <a:xfrm rot="10800000" flipV="1">
              <a:off x="7097458" y="2154196"/>
              <a:ext cx="507483" cy="59905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ysClr val="window" lastClr="FFFFFF">
                <a:lumMod val="7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95" name="Down Arrow 40">
              <a:extLst>
                <a:ext uri="{FF2B5EF4-FFF2-40B4-BE49-F238E27FC236}">
                  <a16:creationId xmlns:a16="http://schemas.microsoft.com/office/drawing/2014/main" id="{09E3D828-8270-488C-95A5-39F070CAEFA5}"/>
                </a:ext>
              </a:extLst>
            </p:cNvPr>
            <p:cNvSpPr/>
            <p:nvPr/>
          </p:nvSpPr>
          <p:spPr>
            <a:xfrm rot="10800000" flipV="1">
              <a:off x="8527144" y="2154198"/>
              <a:ext cx="507483" cy="59905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ysClr val="window" lastClr="FFFFFF">
                <a:lumMod val="7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96" name="角丸四角形 21">
              <a:extLst>
                <a:ext uri="{FF2B5EF4-FFF2-40B4-BE49-F238E27FC236}">
                  <a16:creationId xmlns:a16="http://schemas.microsoft.com/office/drawing/2014/main" id="{6CBF9C31-DDD8-4F1F-A101-C1F8D7EBD5E3}"/>
                </a:ext>
              </a:extLst>
            </p:cNvPr>
            <p:cNvSpPr/>
            <p:nvPr/>
          </p:nvSpPr>
          <p:spPr bwMode="auto">
            <a:xfrm>
              <a:off x="967406" y="2766391"/>
              <a:ext cx="8478377" cy="1339365"/>
            </a:xfrm>
            <a:prstGeom prst="roundRect">
              <a:avLst>
                <a:gd name="adj" fmla="val 8332"/>
              </a:avLst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WoT Thing Description</a:t>
              </a:r>
              <a:endPara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  <a:p>
              <a:pPr marL="0" marR="0" lvl="0" indent="0" algn="ctr" defTabSz="914400" eaLnBrk="1" fontAlgn="ctr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“IoT Platform” × “Media Type” × “Transfer Protocol” × “</a:t>
              </a:r>
              <a:r>
                <a:rPr kumimoji="0" lang="en-US" sz="16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Subprotocol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” × “Security”</a:t>
              </a:r>
            </a:p>
          </p:txBody>
        </p:sp>
        <p:sp>
          <p:nvSpPr>
            <p:cNvPr id="97" name="角丸四角形 21">
              <a:extLst>
                <a:ext uri="{FF2B5EF4-FFF2-40B4-BE49-F238E27FC236}">
                  <a16:creationId xmlns:a16="http://schemas.microsoft.com/office/drawing/2014/main" id="{FCA9EA01-59FD-4008-A0ED-C853963BEDF4}"/>
                </a:ext>
              </a:extLst>
            </p:cNvPr>
            <p:cNvSpPr/>
            <p:nvPr/>
          </p:nvSpPr>
          <p:spPr bwMode="auto">
            <a:xfrm>
              <a:off x="2397093" y="1030090"/>
              <a:ext cx="1330089" cy="1329941"/>
            </a:xfrm>
            <a:prstGeom prst="roundRect">
              <a:avLst>
                <a:gd name="adj" fmla="val 7500"/>
              </a:avLst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kumimoji="0" lang="en-US" altLang="ja-JP" sz="1400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OCF</a:t>
              </a:r>
            </a:p>
            <a:p>
              <a:pPr algn="ctr" fontAlgn="ctr">
                <a:defRPr/>
              </a:pPr>
              <a:r>
                <a:rPr kumimoji="0" lang="en-US" altLang="ja-JP" sz="1400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with CBOR</a:t>
              </a:r>
            </a:p>
            <a:p>
              <a:pPr algn="ctr" fontAlgn="ctr">
                <a:defRPr/>
              </a:pPr>
              <a:r>
                <a:rPr kumimoji="0" lang="en-US" altLang="ja-JP" sz="1400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over </a:t>
              </a:r>
              <a:r>
                <a:rPr kumimoji="0" lang="en-US" altLang="ja-JP" sz="1400" kern="0" dirty="0" err="1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CoAP</a:t>
              </a:r>
              <a:endParaRPr kumimoji="0" lang="en-US" altLang="ja-JP" sz="1400" kern="0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  <a:p>
              <a:pPr algn="ctr" fontAlgn="ctr">
                <a:defRPr/>
              </a:pPr>
              <a:r>
                <a:rPr kumimoji="0" lang="en-US" altLang="ja-JP" sz="1400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using DTLS</a:t>
              </a:r>
            </a:p>
          </p:txBody>
        </p:sp>
        <p:sp>
          <p:nvSpPr>
            <p:cNvPr id="98" name="角丸四角形 21">
              <a:extLst>
                <a:ext uri="{FF2B5EF4-FFF2-40B4-BE49-F238E27FC236}">
                  <a16:creationId xmlns:a16="http://schemas.microsoft.com/office/drawing/2014/main" id="{7F4D1874-767D-469D-AAB8-618914DA2EAD}"/>
                </a:ext>
              </a:extLst>
            </p:cNvPr>
            <p:cNvSpPr/>
            <p:nvPr/>
          </p:nvSpPr>
          <p:spPr bwMode="auto">
            <a:xfrm>
              <a:off x="3826780" y="1030090"/>
              <a:ext cx="1330089" cy="1329941"/>
            </a:xfrm>
            <a:prstGeom prst="roundRect">
              <a:avLst>
                <a:gd name="adj" fmla="val 7500"/>
              </a:avLst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kumimoji="0" lang="en-US" altLang="ja-JP" sz="1400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oneM2M</a:t>
              </a:r>
            </a:p>
            <a:p>
              <a:pPr algn="ctr" fontAlgn="ctr">
                <a:defRPr/>
              </a:pPr>
              <a:r>
                <a:rPr kumimoji="0" lang="en-US" altLang="ja-JP" sz="1400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with JSON</a:t>
              </a:r>
            </a:p>
            <a:p>
              <a:pPr algn="ctr" fontAlgn="ctr">
                <a:defRPr/>
              </a:pPr>
              <a:r>
                <a:rPr kumimoji="0" lang="en-US" altLang="ja-JP" sz="1400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over MQTT</a:t>
              </a:r>
            </a:p>
            <a:p>
              <a:pPr algn="ctr" fontAlgn="ctr">
                <a:defRPr/>
              </a:pPr>
              <a:r>
                <a:rPr kumimoji="0" lang="en-US" altLang="ja-JP" sz="1400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using TLS</a:t>
              </a:r>
            </a:p>
          </p:txBody>
        </p:sp>
        <p:sp>
          <p:nvSpPr>
            <p:cNvPr id="99" name="角丸四角形 21">
              <a:extLst>
                <a:ext uri="{FF2B5EF4-FFF2-40B4-BE49-F238E27FC236}">
                  <a16:creationId xmlns:a16="http://schemas.microsoft.com/office/drawing/2014/main" id="{CF318ADF-FF95-4F2A-9EE3-97C80D1A9F3D}"/>
                </a:ext>
              </a:extLst>
            </p:cNvPr>
            <p:cNvSpPr/>
            <p:nvPr/>
          </p:nvSpPr>
          <p:spPr bwMode="auto">
            <a:xfrm>
              <a:off x="5256468" y="1030090"/>
              <a:ext cx="1330089" cy="1329941"/>
            </a:xfrm>
            <a:prstGeom prst="roundRect">
              <a:avLst>
                <a:gd name="adj" fmla="val 7500"/>
              </a:avLst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kumimoji="0" lang="en-US" altLang="ja-JP" sz="1400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LWM2M</a:t>
              </a:r>
            </a:p>
            <a:p>
              <a:pPr algn="ctr" fontAlgn="ctr">
                <a:defRPr/>
              </a:pPr>
              <a:r>
                <a:rPr kumimoji="0" lang="en-US" altLang="ja-JP" sz="1400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with </a:t>
              </a:r>
              <a:r>
                <a:rPr kumimoji="0" lang="en-US" altLang="ja-JP" sz="1400" kern="0" dirty="0" err="1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SenML</a:t>
              </a:r>
              <a:endParaRPr kumimoji="0" lang="en-US" altLang="ja-JP" sz="1400" kern="0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  <a:p>
              <a:pPr algn="ctr" fontAlgn="ctr">
                <a:defRPr/>
              </a:pPr>
              <a:r>
                <a:rPr kumimoji="0" lang="en-US" altLang="ja-JP" sz="1400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over </a:t>
              </a:r>
              <a:r>
                <a:rPr kumimoji="0" lang="en-US" altLang="ja-JP" sz="1400" kern="0" dirty="0" err="1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CoAP</a:t>
              </a:r>
              <a:endParaRPr kumimoji="0" lang="en-US" altLang="ja-JP" sz="1400" kern="0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  <a:p>
              <a:pPr algn="ctr" fontAlgn="ctr">
                <a:defRPr/>
              </a:pPr>
              <a:r>
                <a:rPr kumimoji="0" lang="en-US" altLang="ja-JP" sz="1400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using DTLS</a:t>
              </a:r>
            </a:p>
          </p:txBody>
        </p:sp>
        <p:sp>
          <p:nvSpPr>
            <p:cNvPr id="100" name="角丸四角形 21">
              <a:extLst>
                <a:ext uri="{FF2B5EF4-FFF2-40B4-BE49-F238E27FC236}">
                  <a16:creationId xmlns:a16="http://schemas.microsoft.com/office/drawing/2014/main" id="{4E583702-BE1D-4C50-A6EC-44C84A3E36C1}"/>
                </a:ext>
              </a:extLst>
            </p:cNvPr>
            <p:cNvSpPr/>
            <p:nvPr/>
          </p:nvSpPr>
          <p:spPr bwMode="auto">
            <a:xfrm>
              <a:off x="6686155" y="1030090"/>
              <a:ext cx="1330089" cy="1329941"/>
            </a:xfrm>
            <a:prstGeom prst="roundRect">
              <a:avLst>
                <a:gd name="adj" fmla="val 7500"/>
              </a:avLst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kumimoji="0" lang="en-US" altLang="ja-JP" sz="1400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Web</a:t>
              </a:r>
              <a:br>
                <a:rPr kumimoji="0" lang="en-US" altLang="ja-JP" sz="1400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</a:br>
              <a:r>
                <a:rPr kumimoji="0" lang="en-US" altLang="ja-JP" sz="1400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with CBOR</a:t>
              </a:r>
              <a:br>
                <a:rPr kumimoji="0" lang="en-US" altLang="ja-JP" sz="1400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</a:br>
              <a:r>
                <a:rPr kumimoji="0" lang="en-US" altLang="ja-JP" sz="1400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over </a:t>
              </a:r>
              <a:r>
                <a:rPr kumimoji="0" lang="en-US" altLang="ja-JP" sz="1400" kern="0" dirty="0" err="1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CoAP</a:t>
              </a:r>
              <a:br>
                <a:rPr kumimoji="0" lang="en-US" altLang="ja-JP" sz="1400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</a:br>
              <a:r>
                <a:rPr kumimoji="0" lang="en-US" altLang="ja-JP" sz="1400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u/ COSE+CWT</a:t>
              </a:r>
            </a:p>
          </p:txBody>
        </p:sp>
        <p:sp>
          <p:nvSpPr>
            <p:cNvPr id="101" name="角丸四角形 21">
              <a:extLst>
                <a:ext uri="{FF2B5EF4-FFF2-40B4-BE49-F238E27FC236}">
                  <a16:creationId xmlns:a16="http://schemas.microsoft.com/office/drawing/2014/main" id="{2FC7244C-94C8-40AD-BEA3-42DA4F350C3B}"/>
                </a:ext>
              </a:extLst>
            </p:cNvPr>
            <p:cNvSpPr/>
            <p:nvPr/>
          </p:nvSpPr>
          <p:spPr bwMode="auto">
            <a:xfrm>
              <a:off x="967405" y="1030091"/>
              <a:ext cx="1330089" cy="1329941"/>
            </a:xfrm>
            <a:prstGeom prst="roundRect">
              <a:avLst>
                <a:gd name="adj" fmla="val 7500"/>
              </a:avLst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kumimoji="0" lang="en-US" altLang="ja-JP" sz="1400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Web</a:t>
              </a:r>
            </a:p>
            <a:p>
              <a:pPr algn="ctr" fontAlgn="ctr">
                <a:defRPr/>
              </a:pPr>
              <a:r>
                <a:rPr kumimoji="0" lang="en-US" altLang="ja-JP" sz="1400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with JSON</a:t>
              </a:r>
            </a:p>
            <a:p>
              <a:pPr algn="ctr" fontAlgn="ctr">
                <a:defRPr/>
              </a:pPr>
              <a:r>
                <a:rPr kumimoji="0" lang="en-US" altLang="ja-JP" sz="1400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over HTTP</a:t>
              </a:r>
            </a:p>
            <a:p>
              <a:pPr algn="ctr" fontAlgn="ctr">
                <a:defRPr/>
              </a:pPr>
              <a:r>
                <a:rPr kumimoji="0" lang="en-US" altLang="ja-JP" sz="1400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using OAuth</a:t>
              </a:r>
            </a:p>
          </p:txBody>
        </p:sp>
        <p:sp>
          <p:nvSpPr>
            <p:cNvPr id="102" name="角丸四角形 21">
              <a:extLst>
                <a:ext uri="{FF2B5EF4-FFF2-40B4-BE49-F238E27FC236}">
                  <a16:creationId xmlns:a16="http://schemas.microsoft.com/office/drawing/2014/main" id="{6DECFCF6-8698-44B7-B15B-194BB386CDAA}"/>
                </a:ext>
              </a:extLst>
            </p:cNvPr>
            <p:cNvSpPr/>
            <p:nvPr/>
          </p:nvSpPr>
          <p:spPr bwMode="auto">
            <a:xfrm>
              <a:off x="8115842" y="1030091"/>
              <a:ext cx="1330089" cy="1329941"/>
            </a:xfrm>
            <a:prstGeom prst="roundRect">
              <a:avLst>
                <a:gd name="adj" fmla="val 7500"/>
              </a:avLst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kumimoji="0" lang="en-US" altLang="ja-JP" sz="2000" kern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…</a:t>
              </a:r>
            </a:p>
          </p:txBody>
        </p:sp>
        <p:sp>
          <p:nvSpPr>
            <p:cNvPr id="103" name="Geschweifte Klammer rechts 36">
              <a:extLst>
                <a:ext uri="{FF2B5EF4-FFF2-40B4-BE49-F238E27FC236}">
                  <a16:creationId xmlns:a16="http://schemas.microsoft.com/office/drawing/2014/main" id="{EE5001A4-60AD-4697-90D4-052456234508}"/>
                </a:ext>
              </a:extLst>
            </p:cNvPr>
            <p:cNvSpPr/>
            <p:nvPr/>
          </p:nvSpPr>
          <p:spPr>
            <a:xfrm>
              <a:off x="9564906" y="946970"/>
              <a:ext cx="166243" cy="1496184"/>
            </a:xfrm>
            <a:prstGeom prst="rightBrac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0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104" name="Textfeld 37">
              <a:extLst>
                <a:ext uri="{FF2B5EF4-FFF2-40B4-BE49-F238E27FC236}">
                  <a16:creationId xmlns:a16="http://schemas.microsoft.com/office/drawing/2014/main" id="{6A6A099B-9613-4512-9655-9B842F57A2E4}"/>
                </a:ext>
              </a:extLst>
            </p:cNvPr>
            <p:cNvSpPr txBox="1"/>
            <p:nvPr/>
          </p:nvSpPr>
          <p:spPr>
            <a:xfrm>
              <a:off x="9784777" y="1288879"/>
              <a:ext cx="1439818" cy="707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Binding</a:t>
              </a:r>
              <a:br>
                <a:rPr kumimoji="0" lang="de-DE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</a:br>
              <a:r>
                <a:rPr kumimoji="0" lang="de-DE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Templates</a:t>
              </a:r>
            </a:p>
          </p:txBody>
        </p:sp>
        <p:sp>
          <p:nvSpPr>
            <p:cNvPr id="105" name="Geschweifte Klammer rechts 20">
              <a:extLst>
                <a:ext uri="{FF2B5EF4-FFF2-40B4-BE49-F238E27FC236}">
                  <a16:creationId xmlns:a16="http://schemas.microsoft.com/office/drawing/2014/main" id="{24018C2D-D761-4FA6-B687-9D32DA7442B8}"/>
                </a:ext>
              </a:extLst>
            </p:cNvPr>
            <p:cNvSpPr/>
            <p:nvPr/>
          </p:nvSpPr>
          <p:spPr>
            <a:xfrm>
              <a:off x="9564906" y="2687980"/>
              <a:ext cx="166243" cy="1496184"/>
            </a:xfrm>
            <a:prstGeom prst="rightBrac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0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106" name="Textfeld 21">
              <a:extLst>
                <a:ext uri="{FF2B5EF4-FFF2-40B4-BE49-F238E27FC236}">
                  <a16:creationId xmlns:a16="http://schemas.microsoft.com/office/drawing/2014/main" id="{2EBE0169-73EB-4203-8AC9-DA6801DC6E5F}"/>
                </a:ext>
              </a:extLst>
            </p:cNvPr>
            <p:cNvSpPr txBox="1"/>
            <p:nvPr/>
          </p:nvSpPr>
          <p:spPr>
            <a:xfrm>
              <a:off x="9784776" y="3027503"/>
              <a:ext cx="1237839" cy="707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Protocol</a:t>
              </a:r>
              <a:br>
                <a:rPr kumimoji="0" lang="de-DE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</a:br>
              <a:r>
                <a:rPr kumimoji="0" lang="de-DE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Bindings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107" name="角丸四角形 21">
              <a:extLst>
                <a:ext uri="{FF2B5EF4-FFF2-40B4-BE49-F238E27FC236}">
                  <a16:creationId xmlns:a16="http://schemas.microsoft.com/office/drawing/2014/main" id="{C68B254A-2476-4977-88C0-73A7A2D19F25}"/>
                </a:ext>
              </a:extLst>
            </p:cNvPr>
            <p:cNvSpPr/>
            <p:nvPr/>
          </p:nvSpPr>
          <p:spPr bwMode="auto">
            <a:xfrm>
              <a:off x="967406" y="4493257"/>
              <a:ext cx="8478377" cy="1339365"/>
            </a:xfrm>
            <a:prstGeom prst="roundRect">
              <a:avLst>
                <a:gd name="adj" fmla="val 8332"/>
              </a:avLst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Implementation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108" name="Geschweifte Klammer rechts 26">
              <a:extLst>
                <a:ext uri="{FF2B5EF4-FFF2-40B4-BE49-F238E27FC236}">
                  <a16:creationId xmlns:a16="http://schemas.microsoft.com/office/drawing/2014/main" id="{EA0AFA49-EB31-4664-85A7-C7BA3F7E74BE}"/>
                </a:ext>
              </a:extLst>
            </p:cNvPr>
            <p:cNvSpPr/>
            <p:nvPr/>
          </p:nvSpPr>
          <p:spPr>
            <a:xfrm>
              <a:off x="9564906" y="4414847"/>
              <a:ext cx="166243" cy="1496184"/>
            </a:xfrm>
            <a:prstGeom prst="rightBrac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0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109" name="Textfeld 27">
              <a:extLst>
                <a:ext uri="{FF2B5EF4-FFF2-40B4-BE49-F238E27FC236}">
                  <a16:creationId xmlns:a16="http://schemas.microsoft.com/office/drawing/2014/main" id="{25BD01A6-72C8-4396-8FC7-FC7B5AE2547B}"/>
                </a:ext>
              </a:extLst>
            </p:cNvPr>
            <p:cNvSpPr txBox="1"/>
            <p:nvPr/>
          </p:nvSpPr>
          <p:spPr>
            <a:xfrm>
              <a:off x="9784776" y="4754370"/>
              <a:ext cx="1194558" cy="707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Protocol</a:t>
              </a:r>
              <a:br>
                <a:rPr kumimoji="0" lang="de-DE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</a:br>
              <a:r>
                <a:rPr kumimoji="0" lang="de-DE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Stacks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110" name="Rechteck 30">
              <a:extLst>
                <a:ext uri="{FF2B5EF4-FFF2-40B4-BE49-F238E27FC236}">
                  <a16:creationId xmlns:a16="http://schemas.microsoft.com/office/drawing/2014/main" id="{A5275526-0317-49FC-A331-B9AD991D4D2D}"/>
                </a:ext>
              </a:extLst>
            </p:cNvPr>
            <p:cNvSpPr/>
            <p:nvPr/>
          </p:nvSpPr>
          <p:spPr>
            <a:xfrm>
              <a:off x="5265969" y="5240839"/>
              <a:ext cx="858921" cy="415607"/>
            </a:xfrm>
            <a:prstGeom prst="rect">
              <a:avLst/>
            </a:prstGeom>
            <a:solidFill>
              <a:srgbClr val="009900"/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MQTT</a:t>
              </a:r>
            </a:p>
          </p:txBody>
        </p:sp>
        <p:sp>
          <p:nvSpPr>
            <p:cNvPr id="111" name="Rechteck 31">
              <a:extLst>
                <a:ext uri="{FF2B5EF4-FFF2-40B4-BE49-F238E27FC236}">
                  <a16:creationId xmlns:a16="http://schemas.microsoft.com/office/drawing/2014/main" id="{71A22ECC-0C42-4CA6-86D1-FF34865AF89C}"/>
                </a:ext>
              </a:extLst>
            </p:cNvPr>
            <p:cNvSpPr/>
            <p:nvPr/>
          </p:nvSpPr>
          <p:spPr>
            <a:xfrm>
              <a:off x="3199809" y="5240839"/>
              <a:ext cx="858921" cy="415607"/>
            </a:xfrm>
            <a:prstGeom prst="rect">
              <a:avLst/>
            </a:prstGeom>
            <a:solidFill>
              <a:srgbClr val="009900"/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HTTP</a:t>
              </a:r>
            </a:p>
          </p:txBody>
        </p:sp>
        <p:sp>
          <p:nvSpPr>
            <p:cNvPr id="112" name="Rechteck 32">
              <a:extLst>
                <a:ext uri="{FF2B5EF4-FFF2-40B4-BE49-F238E27FC236}">
                  <a16:creationId xmlns:a16="http://schemas.microsoft.com/office/drawing/2014/main" id="{7B64FDCB-F963-444A-84F8-78C5D5136211}"/>
                </a:ext>
              </a:extLst>
            </p:cNvPr>
            <p:cNvSpPr/>
            <p:nvPr/>
          </p:nvSpPr>
          <p:spPr>
            <a:xfrm>
              <a:off x="4232889" y="5240839"/>
              <a:ext cx="858921" cy="415607"/>
            </a:xfrm>
            <a:prstGeom prst="rect">
              <a:avLst/>
            </a:prstGeom>
            <a:solidFill>
              <a:srgbClr val="009900"/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CoAP</a:t>
              </a:r>
            </a:p>
          </p:txBody>
        </p:sp>
        <p:sp>
          <p:nvSpPr>
            <p:cNvPr id="113" name="Rechteck 33">
              <a:extLst>
                <a:ext uri="{FF2B5EF4-FFF2-40B4-BE49-F238E27FC236}">
                  <a16:creationId xmlns:a16="http://schemas.microsoft.com/office/drawing/2014/main" id="{D1B48C68-0E90-46EF-89BD-ED8153CC24B9}"/>
                </a:ext>
              </a:extLst>
            </p:cNvPr>
            <p:cNvSpPr/>
            <p:nvPr/>
          </p:nvSpPr>
          <p:spPr>
            <a:xfrm>
              <a:off x="2164110" y="5240839"/>
              <a:ext cx="858921" cy="415607"/>
            </a:xfrm>
            <a:prstGeom prst="rect">
              <a:avLst/>
            </a:prstGeom>
            <a:solidFill>
              <a:srgbClr val="336600"/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CBOR</a:t>
              </a:r>
            </a:p>
          </p:txBody>
        </p:sp>
        <p:sp>
          <p:nvSpPr>
            <p:cNvPr id="114" name="Rechteck 35">
              <a:extLst>
                <a:ext uri="{FF2B5EF4-FFF2-40B4-BE49-F238E27FC236}">
                  <a16:creationId xmlns:a16="http://schemas.microsoft.com/office/drawing/2014/main" id="{B5648E74-5004-4A45-A873-3F809BD9ED35}"/>
                </a:ext>
              </a:extLst>
            </p:cNvPr>
            <p:cNvSpPr/>
            <p:nvPr/>
          </p:nvSpPr>
          <p:spPr>
            <a:xfrm>
              <a:off x="1131030" y="5240839"/>
              <a:ext cx="858921" cy="415607"/>
            </a:xfrm>
            <a:prstGeom prst="rect">
              <a:avLst/>
            </a:prstGeom>
            <a:solidFill>
              <a:srgbClr val="336600"/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JSON</a:t>
              </a:r>
            </a:p>
          </p:txBody>
        </p:sp>
        <p:sp>
          <p:nvSpPr>
            <p:cNvPr id="115" name="Rechteck 38">
              <a:extLst>
                <a:ext uri="{FF2B5EF4-FFF2-40B4-BE49-F238E27FC236}">
                  <a16:creationId xmlns:a16="http://schemas.microsoft.com/office/drawing/2014/main" id="{28972E76-D7B7-432E-9AB8-7A164BBCD378}"/>
                </a:ext>
              </a:extLst>
            </p:cNvPr>
            <p:cNvSpPr/>
            <p:nvPr/>
          </p:nvSpPr>
          <p:spPr>
            <a:xfrm>
              <a:off x="8365206" y="5240839"/>
              <a:ext cx="858921" cy="415607"/>
            </a:xfrm>
            <a:prstGeom prst="rect">
              <a:avLst/>
            </a:prstGeom>
            <a:solidFill>
              <a:srgbClr val="FFFF00"/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OAuth</a:t>
              </a:r>
            </a:p>
          </p:txBody>
        </p:sp>
        <p:sp>
          <p:nvSpPr>
            <p:cNvPr id="116" name="Rechteck 39">
              <a:extLst>
                <a:ext uri="{FF2B5EF4-FFF2-40B4-BE49-F238E27FC236}">
                  <a16:creationId xmlns:a16="http://schemas.microsoft.com/office/drawing/2014/main" id="{7DA1177A-61D7-4280-81B1-D8DDA82B1AFE}"/>
                </a:ext>
              </a:extLst>
            </p:cNvPr>
            <p:cNvSpPr/>
            <p:nvPr/>
          </p:nvSpPr>
          <p:spPr>
            <a:xfrm>
              <a:off x="6299046" y="5240839"/>
              <a:ext cx="858921" cy="415607"/>
            </a:xfrm>
            <a:prstGeom prst="rect">
              <a:avLst/>
            </a:prstGeom>
            <a:solidFill>
              <a:srgbClr val="FFFF00"/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TLS</a:t>
              </a:r>
            </a:p>
          </p:txBody>
        </p:sp>
        <p:sp>
          <p:nvSpPr>
            <p:cNvPr id="117" name="Rechteck 39">
              <a:extLst>
                <a:ext uri="{FF2B5EF4-FFF2-40B4-BE49-F238E27FC236}">
                  <a16:creationId xmlns:a16="http://schemas.microsoft.com/office/drawing/2014/main" id="{9ABF63EB-8C2B-4479-ACEC-62E333CC4145}"/>
                </a:ext>
              </a:extLst>
            </p:cNvPr>
            <p:cNvSpPr/>
            <p:nvPr/>
          </p:nvSpPr>
          <p:spPr>
            <a:xfrm>
              <a:off x="7332122" y="5240839"/>
              <a:ext cx="858921" cy="415607"/>
            </a:xfrm>
            <a:prstGeom prst="rect">
              <a:avLst/>
            </a:prstGeom>
            <a:solidFill>
              <a:srgbClr val="FFFF00"/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DTLS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3042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7B84EBDF-B67E-4C66-91FF-56597A6707C6}" vid="{1E872F42-5119-4C9A-9BA2-5A204B2EAF79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519</TotalTime>
  <Words>101</Words>
  <Application>Microsoft Macintosh PowerPoint</Application>
  <PresentationFormat>Widescreen</PresentationFormat>
  <Paragraphs>48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Noto Sans</vt:lpstr>
      <vt:lpstr>Calibri</vt:lpstr>
      <vt:lpstr>メイリオ</vt:lpstr>
      <vt:lpstr>Arial</vt:lpstr>
      <vt:lpstr>游ゴシック</vt:lpstr>
      <vt:lpstr>Office テーマ</vt:lpstr>
      <vt:lpstr>PowerPoint Presentation</vt:lpstr>
      <vt:lpstr>PowerPoint Presentation</vt:lpstr>
    </vt:vector>
  </TitlesOfParts>
  <Company>(株)日立製作所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東村邦彦 / TOUMURA，KUNIHIKO</dc:creator>
  <cp:lastModifiedBy>Michael Lagally</cp:lastModifiedBy>
  <cp:revision>25</cp:revision>
  <dcterms:created xsi:type="dcterms:W3CDTF">2019-04-21T23:49:17Z</dcterms:created>
  <dcterms:modified xsi:type="dcterms:W3CDTF">2019-06-13T09:05:19Z</dcterms:modified>
</cp:coreProperties>
</file>