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oto Sans" panose="020B0502040504020204" pitchFamily="34"/>
      <p:regular r:id="rId10"/>
      <p:bold r:id="rId11"/>
      <p:italic r:id="rId12"/>
      <p:boldItalic r:id="rId13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558ED5"/>
    <a:srgbClr val="00B050"/>
    <a:srgbClr val="FFFF00"/>
    <a:srgbClr val="C0504D"/>
    <a:srgbClr val="7F7F7F"/>
    <a:srgbClr val="984807"/>
    <a:srgbClr val="E57709"/>
    <a:srgbClr val="D36E09"/>
    <a:srgbClr val="E77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9A5F9-4BCC-4036-9830-46B5734B19F2}" v="96" dt="2019-05-06T07:06:45.466"/>
    <p1510:client id="{CA4B4732-C2ED-4AB2-91A9-672B8972435B}" v="189" dt="2019-05-07T03:08:25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1069" autoAdjust="0"/>
  </p:normalViewPr>
  <p:slideViewPr>
    <p:cSldViewPr snapToGrid="0">
      <p:cViewPr varScale="1">
        <p:scale>
          <a:sx n="81" d="100"/>
          <a:sy n="81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CA4B4732-C2ED-4AB2-91A9-672B8972435B}"/>
    <pc:docChg chg="undo custSel addSld delSld modSld sldOrd">
      <pc:chgData name="東村邦彦 / TOUMURA，KUNIHIKO" userId="aa80352f-8581-4c8d-8917-6e2824d17308" providerId="ADAL" clId="{CA4B4732-C2ED-4AB2-91A9-672B8972435B}" dt="2019-05-07T03:08:25.591" v="460" actId="207"/>
      <pc:docMkLst>
        <pc:docMk/>
      </pc:docMkLst>
      <pc:sldChg chg="del ord">
        <pc:chgData name="東村邦彦 / TOUMURA，KUNIHIKO" userId="aa80352f-8581-4c8d-8917-6e2824d17308" providerId="ADAL" clId="{CA4B4732-C2ED-4AB2-91A9-672B8972435B}" dt="2019-05-06T08:00:54.713" v="64" actId="2696"/>
        <pc:sldMkLst>
          <pc:docMk/>
          <pc:sldMk cId="1723648920" sldId="257"/>
        </pc:sldMkLst>
      </pc:sldChg>
      <pc:sldChg chg="del">
        <pc:chgData name="東村邦彦 / TOUMURA，KUNIHIKO" userId="aa80352f-8581-4c8d-8917-6e2824d17308" providerId="ADAL" clId="{CA4B4732-C2ED-4AB2-91A9-672B8972435B}" dt="2019-05-06T08:00:54.729" v="65" actId="2696"/>
        <pc:sldMkLst>
          <pc:docMk/>
          <pc:sldMk cId="2999952593" sldId="258"/>
        </pc:sldMkLst>
      </pc:sldChg>
      <pc:sldChg chg="del">
        <pc:chgData name="東村邦彦 / TOUMURA，KUNIHIKO" userId="aa80352f-8581-4c8d-8917-6e2824d17308" providerId="ADAL" clId="{CA4B4732-C2ED-4AB2-91A9-672B8972435B}" dt="2019-05-06T08:00:54.760" v="66" actId="2696"/>
        <pc:sldMkLst>
          <pc:docMk/>
          <pc:sldMk cId="3973770788" sldId="259"/>
        </pc:sldMkLst>
      </pc:sldChg>
      <pc:sldChg chg="del">
        <pc:chgData name="東村邦彦 / TOUMURA，KUNIHIKO" userId="aa80352f-8581-4c8d-8917-6e2824d17308" providerId="ADAL" clId="{CA4B4732-C2ED-4AB2-91A9-672B8972435B}" dt="2019-05-06T08:00:54.776" v="67" actId="2696"/>
        <pc:sldMkLst>
          <pc:docMk/>
          <pc:sldMk cId="4176539835" sldId="260"/>
        </pc:sldMkLst>
      </pc:sldChg>
      <pc:sldChg chg="del">
        <pc:chgData name="東村邦彦 / TOUMURA，KUNIHIKO" userId="aa80352f-8581-4c8d-8917-6e2824d17308" providerId="ADAL" clId="{CA4B4732-C2ED-4AB2-91A9-672B8972435B}" dt="2019-05-06T08:00:54.776" v="68" actId="2696"/>
        <pc:sldMkLst>
          <pc:docMk/>
          <pc:sldMk cId="3604861368" sldId="261"/>
        </pc:sldMkLst>
      </pc:sldChg>
      <pc:sldChg chg="del">
        <pc:chgData name="東村邦彦 / TOUMURA，KUNIHIKO" userId="aa80352f-8581-4c8d-8917-6e2824d17308" providerId="ADAL" clId="{CA4B4732-C2ED-4AB2-91A9-672B8972435B}" dt="2019-05-06T08:00:54.791" v="69" actId="2696"/>
        <pc:sldMkLst>
          <pc:docMk/>
          <pc:sldMk cId="2965232378" sldId="263"/>
        </pc:sldMkLst>
      </pc:sldChg>
      <pc:sldChg chg="del">
        <pc:chgData name="東村邦彦 / TOUMURA，KUNIHIKO" userId="aa80352f-8581-4c8d-8917-6e2824d17308" providerId="ADAL" clId="{CA4B4732-C2ED-4AB2-91A9-672B8972435B}" dt="2019-05-06T08:00:54.807" v="70" actId="2696"/>
        <pc:sldMkLst>
          <pc:docMk/>
          <pc:sldMk cId="3215836032" sldId="264"/>
        </pc:sldMkLst>
      </pc:sldChg>
      <pc:sldChg chg="del">
        <pc:chgData name="東村邦彦 / TOUMURA，KUNIHIKO" userId="aa80352f-8581-4c8d-8917-6e2824d17308" providerId="ADAL" clId="{CA4B4732-C2ED-4AB2-91A9-672B8972435B}" dt="2019-05-06T08:00:54.807" v="71" actId="2696"/>
        <pc:sldMkLst>
          <pc:docMk/>
          <pc:sldMk cId="1443190846" sldId="265"/>
        </pc:sldMkLst>
      </pc:sldChg>
      <pc:sldChg chg="del">
        <pc:chgData name="東村邦彦 / TOUMURA，KUNIHIKO" userId="aa80352f-8581-4c8d-8917-6e2824d17308" providerId="ADAL" clId="{CA4B4732-C2ED-4AB2-91A9-672B8972435B}" dt="2019-05-06T08:00:54.823" v="72" actId="2696"/>
        <pc:sldMkLst>
          <pc:docMk/>
          <pc:sldMk cId="3842681772" sldId="266"/>
        </pc:sldMkLst>
      </pc:sldChg>
      <pc:sldChg chg="del">
        <pc:chgData name="東村邦彦 / TOUMURA，KUNIHIKO" userId="aa80352f-8581-4c8d-8917-6e2824d17308" providerId="ADAL" clId="{CA4B4732-C2ED-4AB2-91A9-672B8972435B}" dt="2019-05-06T08:00:44.117" v="62" actId="2696"/>
        <pc:sldMkLst>
          <pc:docMk/>
          <pc:sldMk cId="2405771550" sldId="267"/>
        </pc:sldMkLst>
      </pc:sldChg>
      <pc:sldChg chg="addSp delSp modSp add modNotesTx">
        <pc:chgData name="東村邦彦 / TOUMURA，KUNIHIKO" userId="aa80352f-8581-4c8d-8917-6e2824d17308" providerId="ADAL" clId="{CA4B4732-C2ED-4AB2-91A9-672B8972435B}" dt="2019-05-07T03:07:41.261" v="457" actId="207"/>
        <pc:sldMkLst>
          <pc:docMk/>
          <pc:sldMk cId="1894495141" sldId="268"/>
        </pc:sldMkLst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2" creationId="{172C92FA-BE87-4C65-AC88-95123B2D5460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3" creationId="{C0E49BF7-3889-40E4-9342-E12FDD0CA38E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4" creationId="{64BE3D8B-ED65-4367-8718-36F049CB0D0B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5" creationId="{B069A89F-8DAB-4150-A783-34DF575040F8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7" creationId="{621F1450-B6E9-4128-AE59-929A96494531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9" creationId="{ED320445-0F81-4587-A15E-B9C2C5EFB84D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10" creationId="{EC8A304B-AC73-4636-BAE1-70D13B98A55F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11" creationId="{CD6E2138-4131-483C-B98E-087FA50FDF28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12" creationId="{A5E239B6-501B-437A-906A-41A5B441CA36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13" creationId="{CD476EDE-A9F4-4E8E-B227-3764E29168EA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14" creationId="{5660B835-8D0B-4500-AC4A-2F9EBA092DF7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15" creationId="{241D1296-CE89-411E-8A0F-2C0E10DE4C65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16" creationId="{7607CBC9-3F6B-4484-B625-B661B4A0411D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17" creationId="{C59155E2-05CD-4959-8EC6-321AAD162EE1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18" creationId="{6DDC4BEA-B5B3-4B19-9B67-711D02E8A772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19" creationId="{348AE2E3-0C3B-4F0E-A091-04D6FD251D81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21" creationId="{E1A43066-C60C-4680-B14D-D932293C89E0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22" creationId="{3FBC7A46-4E9D-4CB8-96E1-626689C639E2}"/>
          </ac:spMkLst>
        </pc:spChg>
        <pc:spChg chg="add mod or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23" creationId="{98FB7312-0E92-4EC1-82C8-CD403555E553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25" creationId="{23D58275-D13D-4DA8-8D00-702B2F78D696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26" creationId="{4168925A-56FE-48D4-9C87-27864425011C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27" creationId="{A544268C-B25C-44CC-9636-E4755B1A4C98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28" creationId="{4A79A88F-060B-4307-9199-DEE758EBEE8E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30" creationId="{A116A327-8BAA-4ECB-AD2D-7593A549763C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32" creationId="{BFCC4686-5DCC-4E68-B267-BBA2C9E41557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33" creationId="{F0CCB43C-C660-41F3-ABD1-3238948DAA33}"/>
          </ac:spMkLst>
        </pc:spChg>
        <pc:spChg chg="mod">
          <ac:chgData name="東村邦彦 / TOUMURA，KUNIHIKO" userId="aa80352f-8581-4c8d-8917-6e2824d17308" providerId="ADAL" clId="{CA4B4732-C2ED-4AB2-91A9-672B8972435B}" dt="2019-05-06T08:36:08.010" v="189" actId="207"/>
          <ac:spMkLst>
            <pc:docMk/>
            <pc:sldMk cId="1894495141" sldId="268"/>
            <ac:spMk id="34" creationId="{A5FDF971-029E-4D04-A4BB-6D375881551B}"/>
          </ac:spMkLst>
        </pc:spChg>
        <pc:spChg chg="mod">
          <ac:chgData name="東村邦彦 / TOUMURA，KUNIHIKO" userId="aa80352f-8581-4c8d-8917-6e2824d17308" providerId="ADAL" clId="{CA4B4732-C2ED-4AB2-91A9-672B8972435B}" dt="2019-05-06T08:36:08.010" v="189" actId="207"/>
          <ac:spMkLst>
            <pc:docMk/>
            <pc:sldMk cId="1894495141" sldId="268"/>
            <ac:spMk id="35" creationId="{69D4BA7F-AB06-4F57-B7DD-63509FEA37C5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36" creationId="{3168A917-BB80-491F-B6E9-2E3F9E11B28F}"/>
          </ac:spMkLst>
        </pc:spChg>
        <pc:spChg chg="mod">
          <ac:chgData name="東村邦彦 / TOUMURA，KUNIHIKO" userId="aa80352f-8581-4c8d-8917-6e2824d17308" providerId="ADAL" clId="{CA4B4732-C2ED-4AB2-91A9-672B8972435B}" dt="2019-05-06T08:36:08.010" v="189" actId="207"/>
          <ac:spMkLst>
            <pc:docMk/>
            <pc:sldMk cId="1894495141" sldId="268"/>
            <ac:spMk id="37" creationId="{3B7A04AE-2C01-4ECA-801E-8CAC3E4D91F7}"/>
          </ac:spMkLst>
        </pc:spChg>
        <pc:spChg chg="mod">
          <ac:chgData name="東村邦彦 / TOUMURA，KUNIHIKO" userId="aa80352f-8581-4c8d-8917-6e2824d17308" providerId="ADAL" clId="{CA4B4732-C2ED-4AB2-91A9-672B8972435B}" dt="2019-05-06T08:36:08.010" v="189" actId="207"/>
          <ac:spMkLst>
            <pc:docMk/>
            <pc:sldMk cId="1894495141" sldId="268"/>
            <ac:spMk id="38" creationId="{C617A73C-DE32-4D98-950A-6862F38152AC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39" creationId="{B1914419-BD66-4DE6-9DD4-63AB84E74980}"/>
          </ac:spMkLst>
        </pc:spChg>
        <pc:spChg chg="mod">
          <ac:chgData name="東村邦彦 / TOUMURA，KUNIHIKO" userId="aa80352f-8581-4c8d-8917-6e2824d17308" providerId="ADAL" clId="{CA4B4732-C2ED-4AB2-91A9-672B8972435B}" dt="2019-05-06T08:07:57.969" v="103" actId="2711"/>
          <ac:spMkLst>
            <pc:docMk/>
            <pc:sldMk cId="1894495141" sldId="268"/>
            <ac:spMk id="40" creationId="{0B5ACDA3-7211-4FF8-B1BF-6DE0EB876427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41" creationId="{6D5AF9C3-806D-423F-BB62-1937615F63C7}"/>
          </ac:spMkLst>
        </pc:spChg>
        <pc:spChg chg="add mod ord">
          <ac:chgData name="東村邦彦 / TOUMURA，KUNIHIKO" userId="aa80352f-8581-4c8d-8917-6e2824d17308" providerId="ADAL" clId="{CA4B4732-C2ED-4AB2-91A9-672B8972435B}" dt="2019-05-07T03:04:50.820" v="446" actId="12789"/>
          <ac:spMkLst>
            <pc:docMk/>
            <pc:sldMk cId="1894495141" sldId="268"/>
            <ac:spMk id="43" creationId="{FB449396-0737-4FAA-934A-69ACE2FBF6F1}"/>
          </ac:spMkLst>
        </pc:spChg>
        <pc:spChg chg="add mod">
          <ac:chgData name="東村邦彦 / TOUMURA，KUNIHIKO" userId="aa80352f-8581-4c8d-8917-6e2824d17308" providerId="ADAL" clId="{CA4B4732-C2ED-4AB2-91A9-672B8972435B}" dt="2019-05-06T08:38:56.033" v="204" actId="164"/>
          <ac:spMkLst>
            <pc:docMk/>
            <pc:sldMk cId="1894495141" sldId="268"/>
            <ac:spMk id="44" creationId="{73084309-1DDB-417E-9174-7A34273309CB}"/>
          </ac:spMkLst>
        </pc:spChg>
        <pc:spChg chg="del mod topLvl">
          <ac:chgData name="東村邦彦 / TOUMURA，KUNIHIKO" userId="aa80352f-8581-4c8d-8917-6e2824d17308" providerId="ADAL" clId="{CA4B4732-C2ED-4AB2-91A9-672B8972435B}" dt="2019-05-06T08:12:11.104" v="131"/>
          <ac:spMkLst>
            <pc:docMk/>
            <pc:sldMk cId="1894495141" sldId="268"/>
            <ac:spMk id="45" creationId="{870D2E43-578B-4E46-99C1-0F61058CB886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45" creationId="{F5A0F08D-2D7A-4AD0-922F-70EF53474D20}"/>
          </ac:spMkLst>
        </pc:spChg>
        <pc:spChg chg="del mod topLvl">
          <ac:chgData name="東村邦彦 / TOUMURA，KUNIHIKO" userId="aa80352f-8581-4c8d-8917-6e2824d17308" providerId="ADAL" clId="{CA4B4732-C2ED-4AB2-91A9-672B8972435B}" dt="2019-05-06T08:11:21.800" v="123" actId="478"/>
          <ac:spMkLst>
            <pc:docMk/>
            <pc:sldMk cId="1894495141" sldId="268"/>
            <ac:spMk id="47" creationId="{2C2F86FF-AAC0-4791-B485-F06F2D65D4D3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22.941" v="365"/>
          <ac:spMkLst>
            <pc:docMk/>
            <pc:sldMk cId="1894495141" sldId="268"/>
            <ac:spMk id="49" creationId="{83F5D62A-ADAE-4D4C-B732-B28DF72E5A72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22.941" v="365"/>
          <ac:spMkLst>
            <pc:docMk/>
            <pc:sldMk cId="1894495141" sldId="268"/>
            <ac:spMk id="55" creationId="{D899B455-23D6-4CA8-AC70-7603C174CEAA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22.941" v="365"/>
          <ac:spMkLst>
            <pc:docMk/>
            <pc:sldMk cId="1894495141" sldId="268"/>
            <ac:spMk id="56" creationId="{A7633E8C-A6CE-45A2-BA7B-80A8B1AEE99D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22.941" v="365"/>
          <ac:spMkLst>
            <pc:docMk/>
            <pc:sldMk cId="1894495141" sldId="268"/>
            <ac:spMk id="57" creationId="{61254FA6-1F87-4416-84D7-95B76F0A4733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22.941" v="365"/>
          <ac:spMkLst>
            <pc:docMk/>
            <pc:sldMk cId="1894495141" sldId="268"/>
            <ac:spMk id="58" creationId="{6D4BA041-437C-4791-99A6-94C7DEDC1686}"/>
          </ac:spMkLst>
        </pc:spChg>
        <pc:spChg chg="add del mod">
          <ac:chgData name="東村邦彦 / TOUMURA，KUNIHIKO" userId="aa80352f-8581-4c8d-8917-6e2824d17308" providerId="ADAL" clId="{CA4B4732-C2ED-4AB2-91A9-672B8972435B}" dt="2019-05-06T08:19:51.802" v="170"/>
          <ac:spMkLst>
            <pc:docMk/>
            <pc:sldMk cId="1894495141" sldId="268"/>
            <ac:spMk id="58" creationId="{91AAFF9A-F71E-4301-9325-B88864F89538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22.941" v="365"/>
          <ac:spMkLst>
            <pc:docMk/>
            <pc:sldMk cId="1894495141" sldId="268"/>
            <ac:spMk id="59" creationId="{D9509F4D-5696-4C70-AA7E-0EDBD77A2DA7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61" creationId="{C63C91CD-CFE7-4723-B7E9-0DCBDB252BA8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62" creationId="{B6D5D2DC-7C5E-4FF4-BE81-EE392A4A28B4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63" creationId="{23C886A5-C2C4-4A7A-90C3-7917365C1D53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22.941" v="365"/>
          <ac:spMkLst>
            <pc:docMk/>
            <pc:sldMk cId="1894495141" sldId="268"/>
            <ac:spMk id="64" creationId="{81F23D32-AAF3-4D29-875F-DA5C77C691EC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65" creationId="{131C7FBD-123E-4351-B965-002995CE9F29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48.551" v="369"/>
          <ac:spMkLst>
            <pc:docMk/>
            <pc:sldMk cId="1894495141" sldId="268"/>
            <ac:spMk id="65" creationId="{DA2BAE97-D8A4-4056-8293-7509D753BD77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66" creationId="{242941F2-EF39-481C-AFC3-7A28EC266055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67" creationId="{2E3DFE92-465C-4FD3-AE2A-BBB98EDC98E1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68" creationId="{8F188404-20B6-4659-9B2C-9650AF806537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48.551" v="369"/>
          <ac:spMkLst>
            <pc:docMk/>
            <pc:sldMk cId="1894495141" sldId="268"/>
            <ac:spMk id="71" creationId="{268D27D2-B9CB-4519-9078-B70178D376F3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72" creationId="{08A6A49B-1E8B-4E7B-820A-79ACC2A849E2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48.551" v="369"/>
          <ac:spMkLst>
            <pc:docMk/>
            <pc:sldMk cId="1894495141" sldId="268"/>
            <ac:spMk id="72" creationId="{A9380E7C-4BB5-458D-88F6-1DE0CE4A0AC1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73" creationId="{609D06E3-6CC3-4839-9BFD-79823EE176F0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48.551" v="369"/>
          <ac:spMkLst>
            <pc:docMk/>
            <pc:sldMk cId="1894495141" sldId="268"/>
            <ac:spMk id="73" creationId="{6ECD7522-F9D4-433F-B7C9-AAC7B282F146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74" creationId="{30C8D4D8-5F11-4645-B3E2-65BE191F10CD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48.551" v="369"/>
          <ac:spMkLst>
            <pc:docMk/>
            <pc:sldMk cId="1894495141" sldId="268"/>
            <ac:spMk id="74" creationId="{A735584A-781A-41E2-BD74-C0785FD9F8D2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48.551" v="369"/>
          <ac:spMkLst>
            <pc:docMk/>
            <pc:sldMk cId="1894495141" sldId="268"/>
            <ac:spMk id="75" creationId="{C0C4E70D-39D9-43D7-A908-5DA0DEB011BA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75" creationId="{FACE689E-6FEC-4C44-A57D-771A7F54873E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76" creationId="{5FBC70F7-D692-4E26-B984-343BD6DFA744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77" creationId="{CA4B90E3-0140-4F01-AF14-39E12D1C3A2C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78" creationId="{3B7B8B39-491D-4C72-9185-F2B494FC3505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79" creationId="{5F571BDB-AB15-431A-B3A4-1E8AAD303ADF}"/>
          </ac:spMkLst>
        </pc:spChg>
        <pc:spChg chg="add del mod">
          <ac:chgData name="東村邦彦 / TOUMURA，KUNIHIKO" userId="aa80352f-8581-4c8d-8917-6e2824d17308" providerId="ADAL" clId="{CA4B4732-C2ED-4AB2-91A9-672B8972435B}" dt="2019-05-07T02:50:48.551" v="369"/>
          <ac:spMkLst>
            <pc:docMk/>
            <pc:sldMk cId="1894495141" sldId="268"/>
            <ac:spMk id="80" creationId="{726E1A0B-2277-4508-967A-06A82E0B7B7C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80" creationId="{9948E1C6-548F-4AE7-AF1E-8295382B2F6B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81" creationId="{6BA9BB75-7EAD-4EA6-964F-C23E65143EDD}"/>
          </ac:spMkLst>
        </pc:spChg>
        <pc:spChg chg="add del mod">
          <ac:chgData name="東村邦彦 / TOUMURA，KUNIHIKO" userId="aa80352f-8581-4c8d-8917-6e2824d17308" providerId="ADAL" clId="{CA4B4732-C2ED-4AB2-91A9-672B8972435B}" dt="2019-05-07T02:54:53.988" v="405" actId="164"/>
          <ac:spMkLst>
            <pc:docMk/>
            <pc:sldMk cId="1894495141" sldId="268"/>
            <ac:spMk id="81" creationId="{CE9E4AE4-0192-4154-A1B3-B0E029DA23CF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82" creationId="{112021A4-E215-415F-AE72-35547B35B49A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83" creationId="{98AB445A-D814-48A4-A841-330A48A0D07F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84" creationId="{26E3128D-B964-43EF-B019-30DA3A1BA8C1}"/>
          </ac:spMkLst>
        </pc:spChg>
        <pc:spChg chg="add del mod">
          <ac:chgData name="東村邦彦 / TOUMURA，KUNIHIKO" userId="aa80352f-8581-4c8d-8917-6e2824d17308" providerId="ADAL" clId="{CA4B4732-C2ED-4AB2-91A9-672B8972435B}" dt="2019-05-07T02:54:53.988" v="405" actId="164"/>
          <ac:spMkLst>
            <pc:docMk/>
            <pc:sldMk cId="1894495141" sldId="268"/>
            <ac:spMk id="87" creationId="{0D42BC8A-0A55-41DC-A3DE-5B47531327EE}"/>
          </ac:spMkLst>
        </pc:spChg>
        <pc:spChg chg="add del mod">
          <ac:chgData name="東村邦彦 / TOUMURA，KUNIHIKO" userId="aa80352f-8581-4c8d-8917-6e2824d17308" providerId="ADAL" clId="{CA4B4732-C2ED-4AB2-91A9-672B8972435B}" dt="2019-05-07T02:54:53.988" v="405" actId="164"/>
          <ac:spMkLst>
            <pc:docMk/>
            <pc:sldMk cId="1894495141" sldId="268"/>
            <ac:spMk id="88" creationId="{ABCA42CA-DD0C-42FC-B60F-EEC027F394F7}"/>
          </ac:spMkLst>
        </pc:spChg>
        <pc:spChg chg="add del mod">
          <ac:chgData name="東村邦彦 / TOUMURA，KUNIHIKO" userId="aa80352f-8581-4c8d-8917-6e2824d17308" providerId="ADAL" clId="{CA4B4732-C2ED-4AB2-91A9-672B8972435B}" dt="2019-05-07T02:54:53.988" v="405" actId="164"/>
          <ac:spMkLst>
            <pc:docMk/>
            <pc:sldMk cId="1894495141" sldId="268"/>
            <ac:spMk id="89" creationId="{2D4D3380-4A4F-4882-9B1F-7D7D7C9E5EFF}"/>
          </ac:spMkLst>
        </pc:spChg>
        <pc:spChg chg="add del mod">
          <ac:chgData name="東村邦彦 / TOUMURA，KUNIHIKO" userId="aa80352f-8581-4c8d-8917-6e2824d17308" providerId="ADAL" clId="{CA4B4732-C2ED-4AB2-91A9-672B8972435B}" dt="2019-05-07T02:54:53.988" v="405" actId="164"/>
          <ac:spMkLst>
            <pc:docMk/>
            <pc:sldMk cId="1894495141" sldId="268"/>
            <ac:spMk id="90" creationId="{58EFD989-1493-485D-9FED-BA2FCE16B4EA}"/>
          </ac:spMkLst>
        </pc:spChg>
        <pc:spChg chg="add del mod">
          <ac:chgData name="東村邦彦 / TOUMURA，KUNIHIKO" userId="aa80352f-8581-4c8d-8917-6e2824d17308" providerId="ADAL" clId="{CA4B4732-C2ED-4AB2-91A9-672B8972435B}" dt="2019-05-07T02:54:53.988" v="405" actId="164"/>
          <ac:spMkLst>
            <pc:docMk/>
            <pc:sldMk cId="1894495141" sldId="268"/>
            <ac:spMk id="91" creationId="{A98E7061-185B-4C63-83C5-254468572D27}"/>
          </ac:spMkLst>
        </pc:spChg>
        <pc:spChg chg="mod">
          <ac:chgData name="東村邦彦 / TOUMURA，KUNIHIKO" userId="aa80352f-8581-4c8d-8917-6e2824d17308" providerId="ADAL" clId="{CA4B4732-C2ED-4AB2-91A9-672B8972435B}" dt="2019-05-07T02:53:17.488" v="394" actId="2085"/>
          <ac:spMkLst>
            <pc:docMk/>
            <pc:sldMk cId="1894495141" sldId="268"/>
            <ac:spMk id="94" creationId="{1A8BD247-79BE-4FBF-ACB1-9381BFDB5F09}"/>
          </ac:spMkLst>
        </pc:spChg>
        <pc:spChg chg="add del mod">
          <ac:chgData name="東村邦彦 / TOUMURA，KUNIHIKO" userId="aa80352f-8581-4c8d-8917-6e2824d17308" providerId="ADAL" clId="{CA4B4732-C2ED-4AB2-91A9-672B8972435B}" dt="2019-05-07T03:04:12.602" v="442" actId="478"/>
          <ac:spMkLst>
            <pc:docMk/>
            <pc:sldMk cId="1894495141" sldId="268"/>
            <ac:spMk id="96" creationId="{EF0AF3ED-56AB-457F-BD44-B1470F5BE451}"/>
          </ac:spMkLst>
        </pc:spChg>
        <pc:spChg chg="add del mod ord">
          <ac:chgData name="東村邦彦 / TOUMURA，KUNIHIKO" userId="aa80352f-8581-4c8d-8917-6e2824d17308" providerId="ADAL" clId="{CA4B4732-C2ED-4AB2-91A9-672B8972435B}" dt="2019-05-07T02:54:36.988" v="403" actId="478"/>
          <ac:spMkLst>
            <pc:docMk/>
            <pc:sldMk cId="1894495141" sldId="268"/>
            <ac:spMk id="97" creationId="{A80D8D50-DBFF-4EAF-B1F9-9822DB60DFB1}"/>
          </ac:spMkLst>
        </pc:spChg>
        <pc:spChg chg="mod">
          <ac:chgData name="東村邦彦 / TOUMURA，KUNIHIKO" userId="aa80352f-8581-4c8d-8917-6e2824d17308" providerId="ADAL" clId="{CA4B4732-C2ED-4AB2-91A9-672B8972435B}" dt="2019-05-07T02:52:47.566" v="386" actId="2085"/>
          <ac:spMkLst>
            <pc:docMk/>
            <pc:sldMk cId="1894495141" sldId="268"/>
            <ac:spMk id="99" creationId="{8BF3124D-C0B0-4721-A36B-0C3900986FB9}"/>
          </ac:spMkLst>
        </pc:spChg>
        <pc:spChg chg="mod">
          <ac:chgData name="東村邦彦 / TOUMURA，KUNIHIKO" userId="aa80352f-8581-4c8d-8917-6e2824d17308" providerId="ADAL" clId="{CA4B4732-C2ED-4AB2-91A9-672B8972435B}" dt="2019-05-07T02:52:47.566" v="386" actId="2085"/>
          <ac:spMkLst>
            <pc:docMk/>
            <pc:sldMk cId="1894495141" sldId="268"/>
            <ac:spMk id="100" creationId="{F8729B31-1845-4BF6-9ECD-9EE839269615}"/>
          </ac:spMkLst>
        </pc:spChg>
        <pc:spChg chg="add del">
          <ac:chgData name="東村邦彦 / TOUMURA，KUNIHIKO" userId="aa80352f-8581-4c8d-8917-6e2824d17308" providerId="ADAL" clId="{CA4B4732-C2ED-4AB2-91A9-672B8972435B}" dt="2019-05-06T11:21:48.150" v="208"/>
          <ac:spMkLst>
            <pc:docMk/>
            <pc:sldMk cId="1894495141" sldId="268"/>
            <ac:spMk id="103" creationId="{54581AC0-98C4-415E-BFDE-601613205579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2:51:36.520" v="376"/>
          <ac:spMkLst>
            <pc:docMk/>
            <pc:sldMk cId="1894495141" sldId="268"/>
            <ac:spMk id="104" creationId="{91B78C13-C7E5-4AC0-A9D9-8986867BC2EB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06" creationId="{279C7F7C-2471-4C84-9B0D-5FBB75D811C6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07" creationId="{7EECEEAE-8162-48B0-AA65-CA03302C4FE6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08" creationId="{C6BC1518-1433-4F26-9289-121AFEDCA213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09" creationId="{20E92554-14DD-40AA-B098-9F7DEBAD748E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2:54:44.926" v="404" actId="478"/>
          <ac:spMkLst>
            <pc:docMk/>
            <pc:sldMk cId="1894495141" sldId="268"/>
            <ac:spMk id="110" creationId="{69B03ABE-FD3B-4AC0-99F4-074B0DFCC481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2:54:44.926" v="404" actId="478"/>
          <ac:spMkLst>
            <pc:docMk/>
            <pc:sldMk cId="1894495141" sldId="268"/>
            <ac:spMk id="111" creationId="{85DA2E8A-7B4B-4A92-8DC8-D8D92AC7653C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2:54:44.926" v="404" actId="478"/>
          <ac:spMkLst>
            <pc:docMk/>
            <pc:sldMk cId="1894495141" sldId="268"/>
            <ac:spMk id="112" creationId="{243D396D-EEF3-4F5B-B7FD-4A6A45979BDB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14" creationId="{C53E5012-007E-4556-BEC9-B6DA0F63A29C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2:54:44.926" v="404" actId="478"/>
          <ac:spMkLst>
            <pc:docMk/>
            <pc:sldMk cId="1894495141" sldId="268"/>
            <ac:spMk id="115" creationId="{93CA5A9E-4EAD-4E8F-992E-E23473691621}"/>
          </ac:spMkLst>
        </pc:spChg>
        <pc:spChg chg="add mod or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16" creationId="{74E29918-23A0-47D0-8E70-19F03FE3B31B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2:54:44.926" v="404" actId="478"/>
          <ac:spMkLst>
            <pc:docMk/>
            <pc:sldMk cId="1894495141" sldId="268"/>
            <ac:spMk id="117" creationId="{12E564D7-D38A-431A-A1C9-5091CD482421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19" creationId="{D3ED5BFE-7130-452A-92DF-2AE8A0D35C9C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20" creationId="{C7741A3A-2FD4-4F1B-AB11-CC2A8C28735B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21" creationId="{488B9285-8692-49A8-A779-620CF122E0E4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41.261" v="457" actId="207"/>
          <ac:spMkLst>
            <pc:docMk/>
            <pc:sldMk cId="1894495141" sldId="268"/>
            <ac:spMk id="122" creationId="{FC02770C-FD2B-4C50-A50E-4A4BB685699F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41.261" v="457" actId="207"/>
          <ac:spMkLst>
            <pc:docMk/>
            <pc:sldMk cId="1894495141" sldId="268"/>
            <ac:spMk id="123" creationId="{4F136876-35AF-46AD-B36C-E816080AE1A8}"/>
          </ac:spMkLst>
        </pc:spChg>
        <pc:spChg chg="add del mod">
          <ac:chgData name="東村邦彦 / TOUMURA，KUNIHIKO" userId="aa80352f-8581-4c8d-8917-6e2824d17308" providerId="ADAL" clId="{CA4B4732-C2ED-4AB2-91A9-672B8972435B}" dt="2019-05-06T11:27:06.065" v="279" actId="478"/>
          <ac:spMkLst>
            <pc:docMk/>
            <pc:sldMk cId="1894495141" sldId="268"/>
            <ac:spMk id="124" creationId="{D781E7EA-5EFB-4FFC-95E4-4F78A4444E03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41.261" v="457" actId="207"/>
          <ac:spMkLst>
            <pc:docMk/>
            <pc:sldMk cId="1894495141" sldId="268"/>
            <ac:spMk id="125" creationId="{2CB1432C-C19B-421F-9789-25134AE3B0F9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26" creationId="{E089673E-1135-4648-A418-A4933A17666B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27" creationId="{37A3C6CA-DFAA-4307-836E-8205BF1A1ABE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28" creationId="{724A53FB-F9D1-4CCC-A8AA-4C989E062712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29" creationId="{CEE04649-8BB4-43BD-9C7E-1C21C62CF4B8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30" creationId="{1145D63F-A28D-4A30-A478-E0BCF2A207D0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31" creationId="{45B8E928-5230-47D2-B2E9-9F0EEFC80F00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32" creationId="{6DDEF424-CF48-4ED4-B66A-8B3555539FBA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33" creationId="{CC2EB950-B27C-4FA9-99DA-BF170A38B10A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35" creationId="{AAEC883D-9848-4BBC-886E-B7C675C64A73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36" creationId="{A3CEC8D6-396F-44C7-A90B-94EC2E0324E8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37" creationId="{BCC2C12D-CE24-430C-BE6E-95CA3B88391F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40" creationId="{245579F6-E3E8-431F-872E-67D4DCD77677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42" creationId="{519DB2B3-EA30-42F5-8ED7-6ABA55B030E7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43" creationId="{7B94D5A7-6F8B-4281-969D-6E7A325EC0B2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44" creationId="{4DB80EE3-4AB5-47B2-A011-92C973C8D204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45" creationId="{FCB6793E-F743-4A21-91D7-8B43E9C8C85E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46" creationId="{CD051231-8CA9-4993-8F70-7D849E224AF6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48" creationId="{088786DF-E058-46E6-AB4E-4C5C15F897FA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49" creationId="{751F4A34-21A2-496F-8FCF-C02F9F3F6CB9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50" creationId="{1DF8282B-B6D4-4BE2-9E78-2DFC5E25E75B}"/>
          </ac:spMkLst>
        </pc:spChg>
        <pc:spChg chg="mod">
          <ac:chgData name="東村邦彦 / TOUMURA，KUNIHIKO" userId="aa80352f-8581-4c8d-8917-6e2824d17308" providerId="ADAL" clId="{CA4B4732-C2ED-4AB2-91A9-672B8972435B}" dt="2019-05-06T11:24:36.754" v="219" actId="2711"/>
          <ac:spMkLst>
            <pc:docMk/>
            <pc:sldMk cId="1894495141" sldId="268"/>
            <ac:spMk id="151" creationId="{112E603C-8C8B-41B7-BCCE-6FC5B4364536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4:33.038" v="444" actId="164"/>
          <ac:spMkLst>
            <pc:docMk/>
            <pc:sldMk cId="1894495141" sldId="268"/>
            <ac:spMk id="152" creationId="{EFA1D02E-618B-420A-9ACB-8F534CE086D2}"/>
          </ac:spMkLst>
        </pc:spChg>
        <pc:spChg chg="add del mod">
          <ac:chgData name="東村邦彦 / TOUMURA，KUNIHIKO" userId="aa80352f-8581-4c8d-8917-6e2824d17308" providerId="ADAL" clId="{CA4B4732-C2ED-4AB2-91A9-672B8972435B}" dt="2019-05-06T11:22:51.700" v="215" actId="478"/>
          <ac:spMkLst>
            <pc:docMk/>
            <pc:sldMk cId="1894495141" sldId="268"/>
            <ac:spMk id="153" creationId="{D6596D35-8FC8-4FF0-8628-74064114CA9C}"/>
          </ac:spMkLst>
        </pc:spChg>
        <pc:grpChg chg="add mod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2" creationId="{7FACB5DA-9201-43FA-92CC-A2989B330DF3}"/>
          </ac:grpSpMkLst>
        </pc:grpChg>
        <pc:grpChg chg="add mod">
          <ac:chgData name="東村邦彦 / TOUMURA，KUNIHIKO" userId="aa80352f-8581-4c8d-8917-6e2824d17308" providerId="ADAL" clId="{CA4B4732-C2ED-4AB2-91A9-672B8972435B}" dt="2019-05-07T03:00:03.137" v="423" actId="164"/>
          <ac:grpSpMkLst>
            <pc:docMk/>
            <pc:sldMk cId="1894495141" sldId="268"/>
            <ac:grpSpMk id="3" creationId="{4D8CDEF3-01DD-4412-9A82-62D9428E16B8}"/>
          </ac:grpSpMkLst>
        </pc:grpChg>
        <pc:grpChg chg="add mod">
          <ac:chgData name="東村邦彦 / TOUMURA，KUNIHIKO" userId="aa80352f-8581-4c8d-8917-6e2824d17308" providerId="ADAL" clId="{CA4B4732-C2ED-4AB2-91A9-672B8972435B}" dt="2019-05-07T03:04:50.820" v="446" actId="12789"/>
          <ac:grpSpMkLst>
            <pc:docMk/>
            <pc:sldMk cId="1894495141" sldId="268"/>
            <ac:grpSpMk id="4" creationId="{01699EF2-DF23-4DCF-A838-5CD696ABA949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6T08:11:40.268" v="126" actId="478"/>
          <ac:grpSpMkLst>
            <pc:docMk/>
            <pc:sldMk cId="1894495141" sldId="268"/>
            <ac:grpSpMk id="8" creationId="{46D57203-975E-464B-A64B-6CA4CB9DA663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2:49:34.137" v="361" actId="165"/>
          <ac:grpSpMkLst>
            <pc:docMk/>
            <pc:sldMk cId="1894495141" sldId="268"/>
            <ac:grpSpMk id="8" creationId="{4A147A5E-DDC0-4CE4-80FA-829ACAC169DE}"/>
          </ac:grpSpMkLst>
        </pc:grpChg>
        <pc:grpChg chg="add del mod">
          <ac:chgData name="東村邦彦 / TOUMURA，KUNIHIKO" userId="aa80352f-8581-4c8d-8917-6e2824d17308" providerId="ADAL" clId="{CA4B4732-C2ED-4AB2-91A9-672B8972435B}" dt="2019-05-06T11:21:30.833" v="206" actId="478"/>
          <ac:grpSpMkLst>
            <pc:docMk/>
            <pc:sldMk cId="1894495141" sldId="268"/>
            <ac:grpSpMk id="9" creationId="{852D23A9-70B0-4527-9BE9-86413101948D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6T08:11:53.631" v="128" actId="478"/>
          <ac:grpSpMkLst>
            <pc:docMk/>
            <pc:sldMk cId="1894495141" sldId="268"/>
            <ac:grpSpMk id="24" creationId="{1C691122-CF59-4D9B-ACD1-4BE7886102FD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6T08:38:56.033" v="204" actId="164"/>
          <ac:grpSpMkLst>
            <pc:docMk/>
            <pc:sldMk cId="1894495141" sldId="268"/>
            <ac:grpSpMk id="31" creationId="{64FFD13A-08A9-4DDB-BE3B-C10EF35F5E45}"/>
          </ac:grpSpMkLst>
        </pc:grpChg>
        <pc:grpChg chg="add del mod">
          <ac:chgData name="東村邦彦 / TOUMURA，KUNIHIKO" userId="aa80352f-8581-4c8d-8917-6e2824d17308" providerId="ADAL" clId="{CA4B4732-C2ED-4AB2-91A9-672B8972435B}" dt="2019-05-06T08:11:35.919" v="125" actId="165"/>
          <ac:grpSpMkLst>
            <pc:docMk/>
            <pc:sldMk cId="1894495141" sldId="268"/>
            <ac:grpSpMk id="42" creationId="{C9261E22-C133-4C4A-9DFA-F43B99D1B751}"/>
          </ac:grpSpMkLst>
        </pc:grpChg>
        <pc:grpChg chg="add del mod">
          <ac:chgData name="東村邦彦 / TOUMURA，KUNIHIKO" userId="aa80352f-8581-4c8d-8917-6e2824d17308" providerId="ADAL" clId="{CA4B4732-C2ED-4AB2-91A9-672B8972435B}" dt="2019-05-06T08:10:53.838" v="119" actId="165"/>
          <ac:grpSpMkLst>
            <pc:docMk/>
            <pc:sldMk cId="1894495141" sldId="268"/>
            <ac:grpSpMk id="44" creationId="{2A14A942-4BE7-480B-84B0-89D6659E6848}"/>
          </ac:grpSpMkLst>
        </pc:grpChg>
        <pc:grpChg chg="mod topLvl">
          <ac:chgData name="東村邦彦 / TOUMURA，KUNIHIKO" userId="aa80352f-8581-4c8d-8917-6e2824d17308" providerId="ADAL" clId="{CA4B4732-C2ED-4AB2-91A9-672B8972435B}" dt="2019-05-06T08:38:56.033" v="204" actId="164"/>
          <ac:grpSpMkLst>
            <pc:docMk/>
            <pc:sldMk cId="1894495141" sldId="268"/>
            <ac:grpSpMk id="46" creationId="{F66ED0D4-172B-43D4-BF2B-91AE4E5958F4}"/>
          </ac:grpSpMkLst>
        </pc:grpChg>
        <pc:grpChg chg="add del">
          <ac:chgData name="東村邦彦 / TOUMURA，KUNIHIKO" userId="aa80352f-8581-4c8d-8917-6e2824d17308" providerId="ADAL" clId="{CA4B4732-C2ED-4AB2-91A9-672B8972435B}" dt="2019-05-06T11:21:48.150" v="208"/>
          <ac:grpSpMkLst>
            <pc:docMk/>
            <pc:sldMk cId="1894495141" sldId="268"/>
            <ac:grpSpMk id="47" creationId="{509B4816-6A60-4767-93FB-36F1FC57AB4C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2:50:22.941" v="365"/>
          <ac:grpSpMkLst>
            <pc:docMk/>
            <pc:sldMk cId="1894495141" sldId="268"/>
            <ac:grpSpMk id="50" creationId="{9304526E-7950-4763-AE20-56CDEDD58B76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6T08:38:56.033" v="204" actId="164"/>
          <ac:grpSpMkLst>
            <pc:docMk/>
            <pc:sldMk cId="1894495141" sldId="268"/>
            <ac:grpSpMk id="52" creationId="{7ED1B446-2C2F-4637-AEC6-97F352C605F6}"/>
          </ac:grpSpMkLst>
        </pc:grpChg>
        <pc:grpChg chg="add del mod">
          <ac:chgData name="東村邦彦 / TOUMURA，KUNIHIKO" userId="aa80352f-8581-4c8d-8917-6e2824d17308" providerId="ADAL" clId="{CA4B4732-C2ED-4AB2-91A9-672B8972435B}" dt="2019-05-06T08:34:02.281" v="174" actId="165"/>
          <ac:grpSpMkLst>
            <pc:docMk/>
            <pc:sldMk cId="1894495141" sldId="268"/>
            <ac:grpSpMk id="57" creationId="{16762C33-4EF9-4414-BA5B-EB3A673FDABF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2:50:22.941" v="365"/>
          <ac:grpSpMkLst>
            <pc:docMk/>
            <pc:sldMk cId="1894495141" sldId="268"/>
            <ac:grpSpMk id="60" creationId="{C78051DF-0EAD-47C3-96A9-2E3FD99BAF46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2:50:48.551" v="369"/>
          <ac:grpSpMkLst>
            <pc:docMk/>
            <pc:sldMk cId="1894495141" sldId="268"/>
            <ac:grpSpMk id="66" creationId="{A7A66B09-12DD-4CFE-9173-7D8ACE583ABD}"/>
          </ac:grpSpMkLst>
        </pc:grpChg>
        <pc:grpChg chg="add del">
          <ac:chgData name="東村邦彦 / TOUMURA，KUNIHIKO" userId="aa80352f-8581-4c8d-8917-6e2824d17308" providerId="ADAL" clId="{CA4B4732-C2ED-4AB2-91A9-672B8972435B}" dt="2019-05-06T11:21:48.150" v="208"/>
          <ac:grpSpMkLst>
            <pc:docMk/>
            <pc:sldMk cId="1894495141" sldId="268"/>
            <ac:grpSpMk id="69" creationId="{540A9C99-A32D-43C3-9A3F-EA4CE0BFF9A3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2:50:48.551" v="369"/>
          <ac:grpSpMkLst>
            <pc:docMk/>
            <pc:sldMk cId="1894495141" sldId="268"/>
            <ac:grpSpMk id="76" creationId="{7A6F5825-1701-4A3C-9535-3B3531B1F3F9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82" creationId="{EEADECEE-2DE9-4D34-B8C1-E8B7A0BF7D40}"/>
          </ac:grpSpMkLst>
        </pc:grpChg>
        <pc:grpChg chg="add del">
          <ac:chgData name="東村邦彦 / TOUMURA，KUNIHIKO" userId="aa80352f-8581-4c8d-8917-6e2824d17308" providerId="ADAL" clId="{CA4B4732-C2ED-4AB2-91A9-672B8972435B}" dt="2019-05-06T11:21:48.150" v="208"/>
          <ac:grpSpMkLst>
            <pc:docMk/>
            <pc:sldMk cId="1894495141" sldId="268"/>
            <ac:grpSpMk id="85" creationId="{225F84B8-C60D-4C77-8708-895D33BB8DD8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92" creationId="{CAC1FBF0-56F4-4ED1-B537-939CAD4BA8E5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2:54:44.926" v="404" actId="478"/>
          <ac:grpSpMkLst>
            <pc:docMk/>
            <pc:sldMk cId="1894495141" sldId="268"/>
            <ac:grpSpMk id="98" creationId="{8505E9B6-0EAD-4E69-86E1-2B7FCDBDA28F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105" creationId="{3DEF0555-5CA4-44B1-8919-423E814E8760}"/>
          </ac:grpSpMkLst>
        </pc:grpChg>
        <pc:grpChg chg="add del mod">
          <ac:chgData name="東村邦彦 / TOUMURA，KUNIHIKO" userId="aa80352f-8581-4c8d-8917-6e2824d17308" providerId="ADAL" clId="{CA4B4732-C2ED-4AB2-91A9-672B8972435B}" dt="2019-05-06T11:25:53.143" v="228"/>
          <ac:grpSpMkLst>
            <pc:docMk/>
            <pc:sldMk cId="1894495141" sldId="268"/>
            <ac:grpSpMk id="118" creationId="{9D6526E6-8CDE-4234-8100-32E2B9217A7E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134" creationId="{6C5D2792-D8F5-4ABB-8BF2-52C6F39A7CD9}"/>
          </ac:grpSpMkLst>
        </pc:grpChg>
        <pc:grpChg chg="mod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138" creationId="{36537148-FF92-422E-A34B-A6611E99804C}"/>
          </ac:grpSpMkLst>
        </pc:grpChg>
        <pc:grpChg chg="mod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139" creationId="{C4259657-0734-4B97-AB81-7C2E2742CA90}"/>
          </ac:grpSpMkLst>
        </pc:grpChg>
        <pc:grpChg chg="mod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141" creationId="{C2F8104E-68C2-4719-A5BD-BD9C0611085B}"/>
          </ac:grpSpMkLst>
        </pc:grpChg>
        <pc:grpChg chg="mod">
          <ac:chgData name="東村邦彦 / TOUMURA，KUNIHIKO" userId="aa80352f-8581-4c8d-8917-6e2824d17308" providerId="ADAL" clId="{CA4B4732-C2ED-4AB2-91A9-672B8972435B}" dt="2019-05-07T03:04:44.179" v="445" actId="12788"/>
          <ac:grpSpMkLst>
            <pc:docMk/>
            <pc:sldMk cId="1894495141" sldId="268"/>
            <ac:grpSpMk id="147" creationId="{1CB26C3D-E79B-4F82-8196-7318753C3696}"/>
          </ac:grpSpMkLst>
        </pc:grpChg>
        <pc:cxnChg chg="add mod topLvl">
          <ac:chgData name="東村邦彦 / TOUMURA，KUNIHIKO" userId="aa80352f-8581-4c8d-8917-6e2824d17308" providerId="ADAL" clId="{CA4B4732-C2ED-4AB2-91A9-672B8972435B}" dt="2019-05-06T11:21:30.833" v="206" actId="478"/>
          <ac:cxnSpMkLst>
            <pc:docMk/>
            <pc:sldMk cId="1894495141" sldId="268"/>
            <ac:cxnSpMk id="6" creationId="{6BD02C1A-9953-49F0-A36F-208BB36B5913}"/>
          </ac:cxnSpMkLst>
        </pc:cxnChg>
        <pc:cxnChg chg="add mod topLvl">
          <ac:chgData name="東村邦彦 / TOUMURA，KUNIHIKO" userId="aa80352f-8581-4c8d-8917-6e2824d17308" providerId="ADAL" clId="{CA4B4732-C2ED-4AB2-91A9-672B8972435B}" dt="2019-05-06T11:21:30.833" v="206" actId="478"/>
          <ac:cxnSpMkLst>
            <pc:docMk/>
            <pc:sldMk cId="1894495141" sldId="268"/>
            <ac:cxnSpMk id="20" creationId="{93DA269B-E0A9-4C95-BC18-497A6C34A9D5}"/>
          </ac:cxnSpMkLst>
        </pc:cxnChg>
        <pc:cxnChg chg="add mod topLvl">
          <ac:chgData name="東村邦彦 / TOUMURA，KUNIHIKO" userId="aa80352f-8581-4c8d-8917-6e2824d17308" providerId="ADAL" clId="{CA4B4732-C2ED-4AB2-91A9-672B8972435B}" dt="2019-05-06T11:21:30.833" v="206" actId="478"/>
          <ac:cxnSpMkLst>
            <pc:docMk/>
            <pc:sldMk cId="1894495141" sldId="268"/>
            <ac:cxnSpMk id="29" creationId="{0D044128-596A-4253-990C-E25432F1610D}"/>
          </ac:cxnSpMkLst>
        </pc:cxnChg>
        <pc:cxnChg chg="add del mod">
          <ac:chgData name="東村邦彦 / TOUMURA，KUNIHIKO" userId="aa80352f-8581-4c8d-8917-6e2824d17308" providerId="ADAL" clId="{CA4B4732-C2ED-4AB2-91A9-672B8972435B}" dt="2019-05-07T02:50:22.941" v="365"/>
          <ac:cxnSpMkLst>
            <pc:docMk/>
            <pc:sldMk cId="1894495141" sldId="268"/>
            <ac:cxnSpMk id="63" creationId="{6811A727-3F01-4465-B4D7-78D24637B405}"/>
          </ac:cxnSpMkLst>
        </pc:cxnChg>
        <pc:cxnChg chg="add del">
          <ac:chgData name="東村邦彦 / TOUMURA，KUNIHIKO" userId="aa80352f-8581-4c8d-8917-6e2824d17308" providerId="ADAL" clId="{CA4B4732-C2ED-4AB2-91A9-672B8972435B}" dt="2019-05-06T11:21:48.150" v="208"/>
          <ac:cxnSpMkLst>
            <pc:docMk/>
            <pc:sldMk cId="1894495141" sldId="268"/>
            <ac:cxnSpMk id="64" creationId="{1635EE9B-A5F6-47DA-9973-B2857661198D}"/>
          </ac:cxnSpMkLst>
        </pc:cxnChg>
        <pc:cxnChg chg="add del mod">
          <ac:chgData name="東村邦彦 / TOUMURA，KUNIHIKO" userId="aa80352f-8581-4c8d-8917-6e2824d17308" providerId="ADAL" clId="{CA4B4732-C2ED-4AB2-91A9-672B8972435B}" dt="2019-05-07T02:50:48.551" v="369"/>
          <ac:cxnSpMkLst>
            <pc:docMk/>
            <pc:sldMk cId="1894495141" sldId="268"/>
            <ac:cxnSpMk id="79" creationId="{A3194392-3ECC-43D0-92B5-D7600A6B58C0}"/>
          </ac:cxnSpMkLst>
        </pc:cxnChg>
        <pc:cxnChg chg="add del mod">
          <ac:chgData name="東村邦彦 / TOUMURA，KUNIHIKO" userId="aa80352f-8581-4c8d-8917-6e2824d17308" providerId="ADAL" clId="{CA4B4732-C2ED-4AB2-91A9-672B8972435B}" dt="2019-05-07T03:04:14.055" v="443" actId="478"/>
          <ac:cxnSpMkLst>
            <pc:docMk/>
            <pc:sldMk cId="1894495141" sldId="268"/>
            <ac:cxnSpMk id="95" creationId="{BBDF6A67-97DB-473B-AEDA-D889F5F18F53}"/>
          </ac:cxnSpMkLst>
        </pc:cxnChg>
        <pc:cxnChg chg="add mod ord topLvl">
          <ac:chgData name="東村邦彦 / TOUMURA，KUNIHIKO" userId="aa80352f-8581-4c8d-8917-6e2824d17308" providerId="ADAL" clId="{CA4B4732-C2ED-4AB2-91A9-672B8972435B}" dt="2019-05-07T03:04:33.038" v="444" actId="164"/>
          <ac:cxnSpMkLst>
            <pc:docMk/>
            <pc:sldMk cId="1894495141" sldId="268"/>
            <ac:cxnSpMk id="113" creationId="{9AB922F3-6DCE-42FE-9CA9-78CE54E643CD}"/>
          </ac:cxnSpMkLst>
        </pc:cxnChg>
      </pc:sldChg>
      <pc:sldChg chg="addSp delSp modSp add modNotesTx">
        <pc:chgData name="東村邦彦 / TOUMURA，KUNIHIKO" userId="aa80352f-8581-4c8d-8917-6e2824d17308" providerId="ADAL" clId="{CA4B4732-C2ED-4AB2-91A9-672B8972435B}" dt="2019-05-07T03:08:25.591" v="460" actId="207"/>
        <pc:sldMkLst>
          <pc:docMk/>
          <pc:sldMk cId="2228895784" sldId="269"/>
        </pc:sldMkLst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2" creationId="{2BD40CC6-BE2D-4842-A21B-ECA4915CBB48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3" creationId="{28411275-76D2-40E9-9408-652410E9EAAC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4" creationId="{D3336D10-8971-44E4-8259-DD94E7E47B18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5" creationId="{CF9FDD91-DDC9-4A2B-8248-3FF8C42161C9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08:36:47.993" v="191" actId="478"/>
          <ac:spMkLst>
            <pc:docMk/>
            <pc:sldMk cId="2228895784" sldId="269"/>
            <ac:spMk id="7" creationId="{CB08A0B0-B363-4A48-A70B-A0AAAE57FF47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9" creationId="{3DE675CD-AD2C-4D8E-8AF8-C9EAFD68F0CE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10" creationId="{43C3F165-619F-4EFA-BA8D-335FEFD31859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11" creationId="{5720CEB1-3A32-406E-8C97-A2DACE40EA64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12" creationId="{7890E7E5-E514-44F8-90CF-E82942B24460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13" creationId="{35A46004-CC87-43CC-B13D-262A38D0D656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14" creationId="{8BB6ACFB-9B4E-4302-94C0-E371E80171C0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08:36:47.993" v="191" actId="478"/>
          <ac:spMkLst>
            <pc:docMk/>
            <pc:sldMk cId="2228895784" sldId="269"/>
            <ac:spMk id="15" creationId="{983B00C9-220E-4B48-8579-6FAC44596F92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08:36:47.993" v="191" actId="478"/>
          <ac:spMkLst>
            <pc:docMk/>
            <pc:sldMk cId="2228895784" sldId="269"/>
            <ac:spMk id="16" creationId="{48C491F9-ACAD-4E06-8763-1483517AE448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08:36:47.993" v="191" actId="478"/>
          <ac:spMkLst>
            <pc:docMk/>
            <pc:sldMk cId="2228895784" sldId="269"/>
            <ac:spMk id="17" creationId="{DEF4E227-B013-4FCD-A19B-8C4735080BEF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08:36:47.993" v="191" actId="478"/>
          <ac:spMkLst>
            <pc:docMk/>
            <pc:sldMk cId="2228895784" sldId="269"/>
            <ac:spMk id="18" creationId="{538D4528-8853-4071-8A58-AA328B7D616E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19" creationId="{A11BD2B8-FED1-4677-9251-FD1AC582DC93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21" creationId="{716686B5-66B4-4B14-9D9C-0E14B537A44B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22" creationId="{5344E536-3753-4CE7-BF9F-8AB85987AFA8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23" creationId="{0FB6BB79-13EB-4A10-ACE9-6B892FF0EF0E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25" creationId="{B1F39CBB-BFE8-4E1C-B287-04F5F198BFC2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26" creationId="{9C1F9C9E-8477-48DD-A28F-376CB725DEAB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27" creationId="{59B7AA49-DBE2-442D-B7AF-102B8A99F9E9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28" creationId="{1A37B702-6EB3-4B9F-BC93-B7C25B2EEA15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31" creationId="{6EF8A0ED-C025-46A5-B495-8024752C942B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32" creationId="{26A1417B-23BF-4699-BBE9-EEC833DF18BC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34" creationId="{019EABF0-6494-4C31-9E71-D1A772AB037B}"/>
          </ac:spMkLst>
        </pc:spChg>
        <pc:spChg chg="mod">
          <ac:chgData name="東村邦彦 / TOUMURA，KUNIHIKO" userId="aa80352f-8581-4c8d-8917-6e2824d17308" providerId="ADAL" clId="{CA4B4732-C2ED-4AB2-91A9-672B8972435B}" dt="2019-05-06T08:38:02.398" v="203" actId="207"/>
          <ac:spMkLst>
            <pc:docMk/>
            <pc:sldMk cId="2228895784" sldId="269"/>
            <ac:spMk id="35" creationId="{E8597FF1-79A1-4560-B4E7-BB317DE9C101}"/>
          </ac:spMkLst>
        </pc:spChg>
        <pc:spChg chg="mod">
          <ac:chgData name="東村邦彦 / TOUMURA，KUNIHIKO" userId="aa80352f-8581-4c8d-8917-6e2824d17308" providerId="ADAL" clId="{CA4B4732-C2ED-4AB2-91A9-672B8972435B}" dt="2019-05-06T08:38:02.398" v="203" actId="207"/>
          <ac:spMkLst>
            <pc:docMk/>
            <pc:sldMk cId="2228895784" sldId="269"/>
            <ac:spMk id="36" creationId="{8F6068EC-C89D-417D-82E3-1249C9576EF2}"/>
          </ac:spMkLst>
        </pc:spChg>
        <pc:spChg chg="mod">
          <ac:chgData name="東村邦彦 / TOUMURA，KUNIHIKO" userId="aa80352f-8581-4c8d-8917-6e2824d17308" providerId="ADAL" clId="{CA4B4732-C2ED-4AB2-91A9-672B8972435B}" dt="2019-05-06T08:08:04.897" v="104" actId="2711"/>
          <ac:spMkLst>
            <pc:docMk/>
            <pc:sldMk cId="2228895784" sldId="269"/>
            <ac:spMk id="37" creationId="{61AF283B-AAB0-44E8-A0AE-D93656D357AB}"/>
          </ac:spMkLst>
        </pc:spChg>
        <pc:spChg chg="mod">
          <ac:chgData name="東村邦彦 / TOUMURA，KUNIHIKO" userId="aa80352f-8581-4c8d-8917-6e2824d17308" providerId="ADAL" clId="{CA4B4732-C2ED-4AB2-91A9-672B8972435B}" dt="2019-05-06T08:38:02.398" v="203" actId="207"/>
          <ac:spMkLst>
            <pc:docMk/>
            <pc:sldMk cId="2228895784" sldId="269"/>
            <ac:spMk id="38" creationId="{DDB434E3-3A85-4B55-B1E7-A9A03F316D52}"/>
          </ac:spMkLst>
        </pc:spChg>
        <pc:spChg chg="mod">
          <ac:chgData name="東村邦彦 / TOUMURA，KUNIHIKO" userId="aa80352f-8581-4c8d-8917-6e2824d17308" providerId="ADAL" clId="{CA4B4732-C2ED-4AB2-91A9-672B8972435B}" dt="2019-05-06T08:38:02.398" v="203" actId="207"/>
          <ac:spMkLst>
            <pc:docMk/>
            <pc:sldMk cId="2228895784" sldId="269"/>
            <ac:spMk id="39" creationId="{18559B0F-BC23-4066-A901-B3455BB0043D}"/>
          </ac:spMkLst>
        </pc:spChg>
        <pc:spChg chg="add mod topLvl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40" creationId="{E4EECE28-08BE-4C6E-80D2-B8BE85364132}"/>
          </ac:spMkLst>
        </pc:spChg>
        <pc:spChg chg="add del mod ord">
          <ac:chgData name="東村邦彦 / TOUMURA，KUNIHIKO" userId="aa80352f-8581-4c8d-8917-6e2824d17308" providerId="ADAL" clId="{CA4B4732-C2ED-4AB2-91A9-672B8972435B}" dt="2019-05-06T11:37:54.965" v="341"/>
          <ac:spMkLst>
            <pc:docMk/>
            <pc:sldMk cId="2228895784" sldId="269"/>
            <ac:spMk id="42" creationId="{100572F6-2AE6-46BC-B665-9665912D1D90}"/>
          </ac:spMkLst>
        </pc:spChg>
        <pc:spChg chg="add mod ord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43" creationId="{46351B8D-9431-4FF2-98F8-7F5C05552D63}"/>
          </ac:spMkLst>
        </pc:spChg>
        <pc:spChg chg="add del mod">
          <ac:chgData name="東村邦彦 / TOUMURA，KUNIHIKO" userId="aa80352f-8581-4c8d-8917-6e2824d17308" providerId="ADAL" clId="{CA4B4732-C2ED-4AB2-91A9-672B8972435B}" dt="2019-05-06T08:13:04.120" v="140"/>
          <ac:spMkLst>
            <pc:docMk/>
            <pc:sldMk cId="2228895784" sldId="269"/>
            <ac:spMk id="43" creationId="{666272B4-3637-43D4-9F85-B0C3EDEEB1C3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44" creationId="{534B728C-98FB-4BD5-A796-CDDA1C16475A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45" creationId="{55925704-F2B9-42AA-854C-9AD534FAC675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46" creationId="{74D7A9F5-1A4B-457F-911A-9A030A0FE3CC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53" creationId="{66BCDB9C-C56C-407C-A0D8-E638989A072B}"/>
          </ac:spMkLst>
        </pc:spChg>
        <pc:spChg chg="add mod ord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55" creationId="{3F1BA2C7-45E5-475F-8E35-E10594FB947E}"/>
          </ac:spMkLst>
        </pc:spChg>
        <pc:spChg chg="add del">
          <ac:chgData name="東村邦彦 / TOUMURA，KUNIHIKO" userId="aa80352f-8581-4c8d-8917-6e2824d17308" providerId="ADAL" clId="{CA4B4732-C2ED-4AB2-91A9-672B8972435B}" dt="2019-05-06T08:19:17.693" v="164"/>
          <ac:spMkLst>
            <pc:docMk/>
            <pc:sldMk cId="2228895784" sldId="269"/>
            <ac:spMk id="55" creationId="{9CD41082-DABC-478C-9C9A-B94C66731C16}"/>
          </ac:spMkLst>
        </pc:spChg>
        <pc:spChg chg="add mod ord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56" creationId="{30FBC66F-31EA-4D04-BCD3-27AABACCF43F}"/>
          </ac:spMkLst>
        </pc:spChg>
        <pc:spChg chg="add mod ord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57" creationId="{119D47B9-4A25-400A-9254-A90C8F011576}"/>
          </ac:spMkLst>
        </pc:spChg>
        <pc:spChg chg="add mod ord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58" creationId="{36FA5770-2AD3-4E38-9088-1DAEAB08A323}"/>
          </ac:spMkLst>
        </pc:spChg>
        <pc:spChg chg="add mod ord">
          <ac:chgData name="東村邦彦 / TOUMURA，KUNIHIKO" userId="aa80352f-8581-4c8d-8917-6e2824d17308" providerId="ADAL" clId="{CA4B4732-C2ED-4AB2-91A9-672B8972435B}" dt="2019-05-06T08:39:05.679" v="205" actId="164"/>
          <ac:spMkLst>
            <pc:docMk/>
            <pc:sldMk cId="2228895784" sldId="269"/>
            <ac:spMk id="65" creationId="{5F756929-9D40-483E-9ED5-425DCE7B9BD0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68" creationId="{9E80A169-731B-40EF-8907-31886FDB3543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69" creationId="{AF016762-4FE1-4E05-9DBB-72BAE7D95D22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70" creationId="{078F7E39-9E57-482D-B997-9885824162E6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70" creationId="{C150C1AD-EDD3-49A8-B687-7833642E6541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8:25.591" v="460" actId="207"/>
          <ac:spMkLst>
            <pc:docMk/>
            <pc:sldMk cId="2228895784" sldId="269"/>
            <ac:spMk id="71" creationId="{2FC00A72-1435-42D3-8F0E-60C25E73E660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72" creationId="{1998452F-504E-4770-8A8A-58F64B71BB85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8:25.591" v="460" actId="207"/>
          <ac:spMkLst>
            <pc:docMk/>
            <pc:sldMk cId="2228895784" sldId="269"/>
            <ac:spMk id="72" creationId="{A86DB8DE-B6B2-4758-8ACB-68A5198FCCC2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8:25.591" v="460" actId="207"/>
          <ac:spMkLst>
            <pc:docMk/>
            <pc:sldMk cId="2228895784" sldId="269"/>
            <ac:spMk id="73" creationId="{7D11B0FF-0E97-41B7-A956-238119574282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73" creationId="{87D480CA-CA7A-4264-87B1-306EB8E62CA6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74" creationId="{E2D32E3D-AA7F-419D-9C3E-6750D8E2876B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78" creationId="{BEFA17D9-4759-429A-BCCF-A64423D351CE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79" creationId="{30796710-B25D-426B-AFD9-F0F3E5AF144C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0" creationId="{84532D54-3053-493C-A5F3-14159BDF9C5C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1" creationId="{B489F11E-31F2-4A11-B2AD-43A70416C66A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2" creationId="{BC8C63B6-52A4-4486-911E-0BEC7080A5E2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3" creationId="{E50E66EE-D706-47C3-8379-680D270D506E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4" creationId="{4E0D93E0-D9DA-4C03-86A9-6CDDE792C41C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5" creationId="{A2F9FBC6-7A4C-415A-8B39-D466CFBB9026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6" creationId="{D11A9C55-BC8B-485E-AE60-AC04E6B789BA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7" creationId="{3BD0B245-B3FE-4DB1-B9DE-8664C258EE94}"/>
          </ac:spMkLst>
        </pc:spChg>
        <pc:spChg chg="add del">
          <ac:chgData name="東村邦彦 / TOUMURA，KUNIHIKO" userId="aa80352f-8581-4c8d-8917-6e2824d17308" providerId="ADAL" clId="{CA4B4732-C2ED-4AB2-91A9-672B8972435B}" dt="2019-05-06T11:29:28.622" v="291"/>
          <ac:spMkLst>
            <pc:docMk/>
            <pc:sldMk cId="2228895784" sldId="269"/>
            <ac:spMk id="88" creationId="{B809022A-1DEB-43E2-99D0-5F3CDAA1EAFC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07" creationId="{E7560718-475F-4C29-BCD1-821AF7C4DADA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08" creationId="{A919148B-5FEE-4254-B1F2-EE3CA8FB732F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0:54.707" v="304" actId="478"/>
          <ac:spMkLst>
            <pc:docMk/>
            <pc:sldMk cId="2228895784" sldId="269"/>
            <ac:spMk id="109" creationId="{5058EC46-50CA-4E47-AA30-954478484458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11" creationId="{60232986-5865-4B8C-9B7B-C3FF40C0D23F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12" creationId="{F9B4F812-D7C7-465A-8675-18B430367C1F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13" creationId="{5F06EF05-0DE8-4A22-B5A6-D20BE66C0A5A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14" creationId="{10363FEB-C7D9-41D2-9CFB-3C5360CDA358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0:54.707" v="304" actId="478"/>
          <ac:spMkLst>
            <pc:docMk/>
            <pc:sldMk cId="2228895784" sldId="269"/>
            <ac:spMk id="115" creationId="{99B5451D-40E9-4BFE-8CDD-21855F481357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0:54.707" v="304" actId="478"/>
          <ac:spMkLst>
            <pc:docMk/>
            <pc:sldMk cId="2228895784" sldId="269"/>
            <ac:spMk id="116" creationId="{664CEE40-688C-47F6-9CF1-2305F1B56751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0:54.707" v="304" actId="478"/>
          <ac:spMkLst>
            <pc:docMk/>
            <pc:sldMk cId="2228895784" sldId="269"/>
            <ac:spMk id="117" creationId="{4906FF6D-E34C-4D8C-82BA-EE5602EA80A1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0:54.707" v="304" actId="478"/>
          <ac:spMkLst>
            <pc:docMk/>
            <pc:sldMk cId="2228895784" sldId="269"/>
            <ac:spMk id="119" creationId="{EC8C1018-2028-4DDA-9810-6B0FEEEB119F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0:54.707" v="304" actId="478"/>
          <ac:spMkLst>
            <pc:docMk/>
            <pc:sldMk cId="2228895784" sldId="269"/>
            <ac:spMk id="120" creationId="{2F1F634C-1FBC-4AB6-A822-9877171EB43D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0:54.707" v="304" actId="478"/>
          <ac:spMkLst>
            <pc:docMk/>
            <pc:sldMk cId="2228895784" sldId="269"/>
            <ac:spMk id="121" creationId="{D84C4291-074D-4170-8D50-C22D501CD5E2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23" creationId="{D5E3DF95-21CC-4B9E-BACD-2C0EB044C70E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24" creationId="{A5F578FA-5E11-480F-91E7-33C4B58A75FC}"/>
          </ac:spMkLst>
        </pc:spChg>
        <pc:spChg chg="add del mod">
          <ac:chgData name="東村邦彦 / TOUMURA，KUNIHIKO" userId="aa80352f-8581-4c8d-8917-6e2824d17308" providerId="ADAL" clId="{CA4B4732-C2ED-4AB2-91A9-672B8972435B}" dt="2019-05-06T11:30:03.599" v="297"/>
          <ac:spMkLst>
            <pc:docMk/>
            <pc:sldMk cId="2228895784" sldId="269"/>
            <ac:spMk id="125" creationId="{AD22422B-2374-4E68-AD8F-8D547093F696}"/>
          </ac:spMkLst>
        </pc:spChg>
        <pc:spChg chg="add del mod">
          <ac:chgData name="東村邦彦 / TOUMURA，KUNIHIKO" userId="aa80352f-8581-4c8d-8917-6e2824d17308" providerId="ADAL" clId="{CA4B4732-C2ED-4AB2-91A9-672B8972435B}" dt="2019-05-06T11:30:03.599" v="297"/>
          <ac:spMkLst>
            <pc:docMk/>
            <pc:sldMk cId="2228895784" sldId="269"/>
            <ac:spMk id="126" creationId="{A92F8E8D-376B-4BBC-8F06-2B7F54F468DE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27" creationId="{AD887234-2B44-4184-84A9-0E3751AA7F9D}"/>
          </ac:spMkLst>
        </pc:spChg>
        <pc:spChg chg="add del mod">
          <ac:chgData name="東村邦彦 / TOUMURA，KUNIHIKO" userId="aa80352f-8581-4c8d-8917-6e2824d17308" providerId="ADAL" clId="{CA4B4732-C2ED-4AB2-91A9-672B8972435B}" dt="2019-05-06T11:30:03.599" v="297"/>
          <ac:spMkLst>
            <pc:docMk/>
            <pc:sldMk cId="2228895784" sldId="269"/>
            <ac:spMk id="128" creationId="{5116B222-1602-4A59-BC60-24C0CD30654D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29" creationId="{57ACFEB0-3E0C-494F-AD8A-01013A8FE999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30" creationId="{AE1954CE-76DE-4C53-B9DC-F92A8641C00F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31" creationId="{D9718043-96BB-4955-B728-47D007CF6CC9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0:54.707" v="304" actId="478"/>
          <ac:spMkLst>
            <pc:docMk/>
            <pc:sldMk cId="2228895784" sldId="269"/>
            <ac:spMk id="132" creationId="{83269A76-4C99-4B8E-A2ED-F211B8D569A1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33" creationId="{465B0D75-B574-4553-882A-794E16CE713B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34" creationId="{325DC88B-D7F3-4DE9-A0DA-0571192D724D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7:10.011" v="455" actId="164"/>
          <ac:spMkLst>
            <pc:docMk/>
            <pc:sldMk cId="2228895784" sldId="269"/>
            <ac:spMk id="135" creationId="{7AB53E06-DE03-4EB1-A2BD-17B3C2B96E40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37" creationId="{7795D095-AFF3-4806-9C58-BA7172B1A99C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38" creationId="{C93F374A-803B-4856-AA9B-34D1285060E9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39" creationId="{F5E6431A-CE9C-46E2-95AC-2159BD97AB48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42" creationId="{ECDBD8B2-086F-4742-A85F-79A84E16D2D0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44" creationId="{43C8F4F0-F3B2-457A-94EE-DD655078CF54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45" creationId="{B8BF986C-8D70-4120-B994-6F0D19DBEE18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46" creationId="{C9F87C5B-0529-482F-BD55-559CCB828673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47" creationId="{01264383-3D4E-478D-AA4B-5AB2A60C3438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48" creationId="{3845D59A-E04D-49A7-B4F7-CE46E7D41455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50" creationId="{5519915A-B014-4EC6-A401-889249926EF8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51" creationId="{F9DC37F7-1438-414E-B660-6044A4C4FBAD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52" creationId="{4560AEF1-782E-4F9F-84E0-5393B359C46F}"/>
          </ac:spMkLst>
        </pc:spChg>
        <pc:spChg chg="mod">
          <ac:chgData name="東村邦彦 / TOUMURA，KUNIHIKO" userId="aa80352f-8581-4c8d-8917-6e2824d17308" providerId="ADAL" clId="{CA4B4732-C2ED-4AB2-91A9-672B8972435B}" dt="2019-05-06T11:29:57.026" v="296" actId="2711"/>
          <ac:spMkLst>
            <pc:docMk/>
            <pc:sldMk cId="2228895784" sldId="269"/>
            <ac:spMk id="153" creationId="{C822D0C2-C125-4D23-8459-A4D811401AB6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37.918" v="427" actId="478"/>
          <ac:spMkLst>
            <pc:docMk/>
            <pc:sldMk cId="2228895784" sldId="269"/>
            <ac:spMk id="154" creationId="{05CC89BA-3A94-49F1-BA95-17475DC06017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37.918" v="427" actId="478"/>
          <ac:spMkLst>
            <pc:docMk/>
            <pc:sldMk cId="2228895784" sldId="269"/>
            <ac:spMk id="155" creationId="{8F0C4CE7-3C03-4767-B682-814A101BA119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37.918" v="427" actId="478"/>
          <ac:spMkLst>
            <pc:docMk/>
            <pc:sldMk cId="2228895784" sldId="269"/>
            <ac:spMk id="156" creationId="{3A01EBF4-E6EB-44DE-ACA6-D6FCD91695D8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19.918" v="425" actId="478"/>
          <ac:spMkLst>
            <pc:docMk/>
            <pc:sldMk cId="2228895784" sldId="269"/>
            <ac:spMk id="157" creationId="{ABD37DE9-2E7A-4F0A-9451-3C1E763C35B8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19.918" v="425" actId="478"/>
          <ac:spMkLst>
            <pc:docMk/>
            <pc:sldMk cId="2228895784" sldId="269"/>
            <ac:spMk id="163" creationId="{55CA65C9-7D25-4244-8D35-4EADB9859B09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19.918" v="425" actId="478"/>
          <ac:spMkLst>
            <pc:docMk/>
            <pc:sldMk cId="2228895784" sldId="269"/>
            <ac:spMk id="164" creationId="{5D0A0292-ED8D-4B7C-8ADB-21CB360116D3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19.918" v="425" actId="478"/>
          <ac:spMkLst>
            <pc:docMk/>
            <pc:sldMk cId="2228895784" sldId="269"/>
            <ac:spMk id="165" creationId="{327A0DC5-3A48-46B1-B90A-94615CEAAE99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19.918" v="425" actId="478"/>
          <ac:spMkLst>
            <pc:docMk/>
            <pc:sldMk cId="2228895784" sldId="269"/>
            <ac:spMk id="167" creationId="{6861F0B4-36F2-467C-8BD2-5C2184956EFE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19.918" v="425" actId="478"/>
          <ac:spMkLst>
            <pc:docMk/>
            <pc:sldMk cId="2228895784" sldId="269"/>
            <ac:spMk id="168" creationId="{3A5AF4A7-5AB6-4CA4-AFBE-EDF804FABBBF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19.918" v="425" actId="478"/>
          <ac:spMkLst>
            <pc:docMk/>
            <pc:sldMk cId="2228895784" sldId="269"/>
            <ac:spMk id="169" creationId="{A03F3198-5942-48E3-843A-EB9CC861B87D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0:19.918" v="425" actId="478"/>
          <ac:spMkLst>
            <pc:docMk/>
            <pc:sldMk cId="2228895784" sldId="269"/>
            <ac:spMk id="170" creationId="{EB918852-B512-47BF-A2F0-A3CEEDC4A2BE}"/>
          </ac:spMkLst>
        </pc:spChg>
        <pc:spChg chg="add mod ord">
          <ac:chgData name="東村邦彦 / TOUMURA，KUNIHIKO" userId="aa80352f-8581-4c8d-8917-6e2824d17308" providerId="ADAL" clId="{CA4B4732-C2ED-4AB2-91A9-672B8972435B}" dt="2019-05-07T03:07:16.464" v="456" actId="12788"/>
          <ac:spMkLst>
            <pc:docMk/>
            <pc:sldMk cId="2228895784" sldId="269"/>
            <ac:spMk id="171" creationId="{50536A90-7538-4EA2-828C-362207D77D40}"/>
          </ac:spMkLst>
        </pc:spChg>
        <pc:grpChg chg="add del mod">
          <ac:chgData name="東村邦彦 / TOUMURA，KUNIHIKO" userId="aa80352f-8581-4c8d-8917-6e2824d17308" providerId="ADAL" clId="{CA4B4732-C2ED-4AB2-91A9-672B8972435B}" dt="2019-05-07T03:06:54.011" v="452" actId="165"/>
          <ac:grpSpMkLst>
            <pc:docMk/>
            <pc:sldMk cId="2228895784" sldId="269"/>
            <ac:grpSpMk id="2" creationId="{FB2C3E85-1B49-4647-8DB4-7C59133A16EE}"/>
          </ac:grpSpMkLst>
        </pc:grpChg>
        <pc:grpChg chg="add mod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3" creationId="{3D20670F-24BB-4C8B-87B9-5774810C03BE}"/>
          </ac:grpSpMkLst>
        </pc:grpChg>
        <pc:grpChg chg="add del mod">
          <ac:chgData name="東村邦彦 / TOUMURA，KUNIHIKO" userId="aa80352f-8581-4c8d-8917-6e2824d17308" providerId="ADAL" clId="{CA4B4732-C2ED-4AB2-91A9-672B8972435B}" dt="2019-05-06T11:30:38.041" v="300" actId="165"/>
          <ac:grpSpMkLst>
            <pc:docMk/>
            <pc:sldMk cId="2228895784" sldId="269"/>
            <ac:grpSpMk id="7" creationId="{BE93A27A-4C36-4069-AA58-E278A85FD7C0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3:00:14.840" v="424" actId="165"/>
          <ac:grpSpMkLst>
            <pc:docMk/>
            <pc:sldMk cId="2228895784" sldId="269"/>
            <ac:grpSpMk id="8" creationId="{5F8FA412-8D29-48E1-B01F-E99DDCADCEB6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6T08:12:48.615" v="137" actId="478"/>
          <ac:grpSpMkLst>
            <pc:docMk/>
            <pc:sldMk cId="2228895784" sldId="269"/>
            <ac:grpSpMk id="8" creationId="{E93A07A7-9839-4C3E-9B0C-3FDC47CB14C2}"/>
          </ac:grpSpMkLst>
        </pc:grpChg>
        <pc:grpChg chg="add del mod">
          <ac:chgData name="東村邦彦 / TOUMURA，KUNIHIKO" userId="aa80352f-8581-4c8d-8917-6e2824d17308" providerId="ADAL" clId="{CA4B4732-C2ED-4AB2-91A9-672B8972435B}" dt="2019-05-06T11:29:09.305" v="289" actId="478"/>
          <ac:grpSpMkLst>
            <pc:docMk/>
            <pc:sldMk cId="2228895784" sldId="269"/>
            <ac:grpSpMk id="9" creationId="{A2D36BA2-214A-4F3D-8691-A957177964E8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6T08:12:50.737" v="138" actId="478"/>
          <ac:grpSpMkLst>
            <pc:docMk/>
            <pc:sldMk cId="2228895784" sldId="269"/>
            <ac:grpSpMk id="24" creationId="{A4D98C79-BE41-4E3C-8CC8-FE203025A11B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6T08:39:05.679" v="205" actId="164"/>
          <ac:grpSpMkLst>
            <pc:docMk/>
            <pc:sldMk cId="2228895784" sldId="269"/>
            <ac:grpSpMk id="30" creationId="{1AD46518-5D81-4B14-91AE-64AA135D8D7F}"/>
          </ac:grpSpMkLst>
        </pc:grpChg>
        <pc:grpChg chg="mod">
          <ac:chgData name="東村邦彦 / TOUMURA，KUNIHIKO" userId="aa80352f-8581-4c8d-8917-6e2824d17308" providerId="ADAL" clId="{CA4B4732-C2ED-4AB2-91A9-672B8972435B}" dt="2019-05-06T08:07:40.727" v="102" actId="12789"/>
          <ac:grpSpMkLst>
            <pc:docMk/>
            <pc:sldMk cId="2228895784" sldId="269"/>
            <ac:grpSpMk id="33" creationId="{21086FA9-9B92-4CB6-8CBD-787CCE86D137}"/>
          </ac:grpSpMkLst>
        </pc:grpChg>
        <pc:grpChg chg="add del mod">
          <ac:chgData name="東村邦彦 / TOUMURA，KUNIHIKO" userId="aa80352f-8581-4c8d-8917-6e2824d17308" providerId="ADAL" clId="{CA4B4732-C2ED-4AB2-91A9-672B8972435B}" dt="2019-05-06T08:12:43.427" v="136" actId="165"/>
          <ac:grpSpMkLst>
            <pc:docMk/>
            <pc:sldMk cId="2228895784" sldId="269"/>
            <ac:grpSpMk id="41" creationId="{E48F4A80-ACB1-4E1B-800B-5A27EDA8E751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6T08:36:47.993" v="191" actId="478"/>
          <ac:grpSpMkLst>
            <pc:docMk/>
            <pc:sldMk cId="2228895784" sldId="269"/>
            <ac:grpSpMk id="44" creationId="{CF94872A-B53E-4C11-91FC-351393028FB2}"/>
          </ac:grpSpMkLst>
        </pc:grpChg>
        <pc:grpChg chg="add del">
          <ac:chgData name="東村邦彦 / TOUMURA，KUNIHIKO" userId="aa80352f-8581-4c8d-8917-6e2824d17308" providerId="ADAL" clId="{CA4B4732-C2ED-4AB2-91A9-672B8972435B}" dt="2019-05-06T11:29:28.622" v="291"/>
          <ac:grpSpMkLst>
            <pc:docMk/>
            <pc:sldMk cId="2228895784" sldId="269"/>
            <ac:grpSpMk id="47" creationId="{61C30A80-84AB-465B-B4B3-6EDF6A988320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48" creationId="{ADBAD346-8F21-4CDE-9B26-09E96BE274DB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6T08:39:05.679" v="205" actId="164"/>
          <ac:grpSpMkLst>
            <pc:docMk/>
            <pc:sldMk cId="2228895784" sldId="269"/>
            <ac:grpSpMk id="49" creationId="{A1A381D1-D9FE-4D55-A2D4-D12278D49CEE}"/>
          </ac:grpSpMkLst>
        </pc:grpChg>
        <pc:grpChg chg="add del mod">
          <ac:chgData name="東村邦彦 / TOUMURA，KUNIHIKO" userId="aa80352f-8581-4c8d-8917-6e2824d17308" providerId="ADAL" clId="{CA4B4732-C2ED-4AB2-91A9-672B8972435B}" dt="2019-05-06T08:36:42.847" v="190" actId="165"/>
          <ac:grpSpMkLst>
            <pc:docMk/>
            <pc:sldMk cId="2228895784" sldId="269"/>
            <ac:grpSpMk id="54" creationId="{90441EA2-832A-448B-9502-284043F16F1D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54" creationId="{B1E16D72-EE80-4DC5-B04E-0C95F6E7B9AA}"/>
          </ac:grpSpMkLst>
        </pc:grpChg>
        <pc:grpChg chg="mod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56" creationId="{7DC9E4BE-6B71-4148-A484-7A9FE5581D50}"/>
          </ac:grpSpMkLst>
        </pc:grpChg>
        <pc:grpChg chg="add mod ord">
          <ac:chgData name="東村邦彦 / TOUMURA，KUNIHIKO" userId="aa80352f-8581-4c8d-8917-6e2824d17308" providerId="ADAL" clId="{CA4B4732-C2ED-4AB2-91A9-672B8972435B}" dt="2019-05-06T08:39:05.679" v="205" actId="164"/>
          <ac:grpSpMkLst>
            <pc:docMk/>
            <pc:sldMk cId="2228895784" sldId="269"/>
            <ac:grpSpMk id="60" creationId="{9274F58F-CE48-42A1-A20B-71AC1FBEB8F8}"/>
          </ac:grpSpMkLst>
        </pc:grpChg>
        <pc:grpChg chg="mod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62" creationId="{0C00E79A-64E0-4D8A-A704-455FA63C578B}"/>
          </ac:grpSpMkLst>
        </pc:grpChg>
        <pc:grpChg chg="add del">
          <ac:chgData name="東村邦彦 / TOUMURA，KUNIHIKO" userId="aa80352f-8581-4c8d-8917-6e2824d17308" providerId="ADAL" clId="{CA4B4732-C2ED-4AB2-91A9-672B8972435B}" dt="2019-05-06T11:29:28.622" v="291"/>
          <ac:grpSpMkLst>
            <pc:docMk/>
            <pc:sldMk cId="2228895784" sldId="269"/>
            <ac:grpSpMk id="75" creationId="{0CD33430-3437-49E1-A426-A9C950D71171}"/>
          </ac:grpSpMkLst>
        </pc:grpChg>
        <pc:grpChg chg="add del">
          <ac:chgData name="東村邦彦 / TOUMURA，KUNIHIKO" userId="aa80352f-8581-4c8d-8917-6e2824d17308" providerId="ADAL" clId="{CA4B4732-C2ED-4AB2-91A9-672B8972435B}" dt="2019-05-06T11:29:28.622" v="291"/>
          <ac:grpSpMkLst>
            <pc:docMk/>
            <pc:sldMk cId="2228895784" sldId="269"/>
            <ac:grpSpMk id="89" creationId="{7BA72961-FE96-4742-8F56-BE648337EEAB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6T11:30:54.707" v="304" actId="478"/>
          <ac:grpSpMkLst>
            <pc:docMk/>
            <pc:sldMk cId="2228895784" sldId="269"/>
            <ac:grpSpMk id="110" creationId="{EBA23208-AC33-429A-9271-7C49F138D1F6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6T11:30:54.707" v="304" actId="478"/>
          <ac:grpSpMkLst>
            <pc:docMk/>
            <pc:sldMk cId="2228895784" sldId="269"/>
            <ac:grpSpMk id="122" creationId="{5EE65EEB-070B-4124-95E2-8A50EA05C737}"/>
          </ac:grpSpMkLst>
        </pc:grpChg>
        <pc:grpChg chg="add mod topLvl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136" creationId="{BFD07AA8-A79A-460B-BD7E-6B15CC3DFF02}"/>
          </ac:grpSpMkLst>
        </pc:grpChg>
        <pc:grpChg chg="mod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140" creationId="{04A769AA-2467-4C2A-9181-AD2325C788A0}"/>
          </ac:grpSpMkLst>
        </pc:grpChg>
        <pc:grpChg chg="mod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141" creationId="{B06A5C66-10C1-42E8-B77B-AB0315ADFFFD}"/>
          </ac:grpSpMkLst>
        </pc:grpChg>
        <pc:grpChg chg="mod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143" creationId="{96A6EECA-D2AA-4E7C-875D-2A3D30B7EED5}"/>
          </ac:grpSpMkLst>
        </pc:grpChg>
        <pc:grpChg chg="mod">
          <ac:chgData name="東村邦彦 / TOUMURA，KUNIHIKO" userId="aa80352f-8581-4c8d-8917-6e2824d17308" providerId="ADAL" clId="{CA4B4732-C2ED-4AB2-91A9-672B8972435B}" dt="2019-05-07T03:07:16.464" v="456" actId="12788"/>
          <ac:grpSpMkLst>
            <pc:docMk/>
            <pc:sldMk cId="2228895784" sldId="269"/>
            <ac:grpSpMk id="149" creationId="{EB70500A-2E6B-48F0-91E5-57BEEE8292D0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7T03:00:19.918" v="425" actId="478"/>
          <ac:grpSpMkLst>
            <pc:docMk/>
            <pc:sldMk cId="2228895784" sldId="269"/>
            <ac:grpSpMk id="158" creationId="{18AB170D-6311-4B1A-B1D2-AF68E6E7F371}"/>
          </ac:grpSpMkLst>
        </pc:grpChg>
        <pc:cxnChg chg="add mod topLvl">
          <ac:chgData name="東村邦彦 / TOUMURA，KUNIHIKO" userId="aa80352f-8581-4c8d-8917-6e2824d17308" providerId="ADAL" clId="{CA4B4732-C2ED-4AB2-91A9-672B8972435B}" dt="2019-05-06T11:29:09.305" v="289" actId="478"/>
          <ac:cxnSpMkLst>
            <pc:docMk/>
            <pc:sldMk cId="2228895784" sldId="269"/>
            <ac:cxnSpMk id="6" creationId="{42A504D6-6BA2-4216-B3F4-C4B279E4C557}"/>
          </ac:cxnSpMkLst>
        </pc:cxnChg>
        <pc:cxnChg chg="add del mod topLvl">
          <ac:chgData name="東村邦彦 / TOUMURA，KUNIHIKO" userId="aa80352f-8581-4c8d-8917-6e2824d17308" providerId="ADAL" clId="{CA4B4732-C2ED-4AB2-91A9-672B8972435B}" dt="2019-05-06T08:37:10.272" v="195"/>
          <ac:cxnSpMkLst>
            <pc:docMk/>
            <pc:sldMk cId="2228895784" sldId="269"/>
            <ac:cxnSpMk id="20" creationId="{CDD2D280-D7D9-4757-B7AD-863300F3FC31}"/>
          </ac:cxnSpMkLst>
        </pc:cxnChg>
        <pc:cxnChg chg="add mod topLvl">
          <ac:chgData name="東村邦彦 / TOUMURA，KUNIHIKO" userId="aa80352f-8581-4c8d-8917-6e2824d17308" providerId="ADAL" clId="{CA4B4732-C2ED-4AB2-91A9-672B8972435B}" dt="2019-05-06T11:29:09.305" v="289" actId="478"/>
          <ac:cxnSpMkLst>
            <pc:docMk/>
            <pc:sldMk cId="2228895784" sldId="269"/>
            <ac:cxnSpMk id="29" creationId="{E17A21FA-6F7C-4C31-8CE7-97CD3A5A22C4}"/>
          </ac:cxnSpMkLst>
        </pc:cxnChg>
        <pc:cxnChg chg="add mod ord">
          <ac:chgData name="東村邦彦 / TOUMURA，KUNIHIKO" userId="aa80352f-8581-4c8d-8917-6e2824d17308" providerId="ADAL" clId="{CA4B4732-C2ED-4AB2-91A9-672B8972435B}" dt="2019-05-06T08:39:05.679" v="205" actId="164"/>
          <ac:cxnSpMkLst>
            <pc:docMk/>
            <pc:sldMk cId="2228895784" sldId="269"/>
            <ac:cxnSpMk id="59" creationId="{5EE46B8E-6573-44A2-9B55-A944819C3EA9}"/>
          </ac:cxnSpMkLst>
        </pc:cxnChg>
        <pc:cxnChg chg="add mod topLvl">
          <ac:chgData name="東村邦彦 / TOUMURA，KUNIHIKO" userId="aa80352f-8581-4c8d-8917-6e2824d17308" providerId="ADAL" clId="{CA4B4732-C2ED-4AB2-91A9-672B8972435B}" dt="2019-05-07T03:07:10.011" v="455" actId="164"/>
          <ac:cxnSpMkLst>
            <pc:docMk/>
            <pc:sldMk cId="2228895784" sldId="269"/>
            <ac:cxnSpMk id="69" creationId="{2BA355FC-7F91-444D-860D-DD38DB75EB7A}"/>
          </ac:cxnSpMkLst>
        </pc:cxnChg>
        <pc:cxnChg chg="add del">
          <ac:chgData name="東村邦彦 / TOUMURA，KUNIHIKO" userId="aa80352f-8581-4c8d-8917-6e2824d17308" providerId="ADAL" clId="{CA4B4732-C2ED-4AB2-91A9-672B8972435B}" dt="2019-05-06T11:29:28.622" v="291"/>
          <ac:cxnSpMkLst>
            <pc:docMk/>
            <pc:sldMk cId="2228895784" sldId="269"/>
            <ac:cxnSpMk id="71" creationId="{19157BBC-B22C-4536-A05F-B38728F763E7}"/>
          </ac:cxnSpMkLst>
        </pc:cxnChg>
        <pc:cxnChg chg="add del mod topLvl">
          <ac:chgData name="東村邦彦 / TOUMURA，KUNIHIKO" userId="aa80352f-8581-4c8d-8917-6e2824d17308" providerId="ADAL" clId="{CA4B4732-C2ED-4AB2-91A9-672B8972435B}" dt="2019-05-06T11:30:54.707" v="304" actId="478"/>
          <ac:cxnSpMkLst>
            <pc:docMk/>
            <pc:sldMk cId="2228895784" sldId="269"/>
            <ac:cxnSpMk id="118" creationId="{D0599B4A-2005-4EBC-BD5E-9B58F805F546}"/>
          </ac:cxnSpMkLst>
        </pc:cxnChg>
        <pc:cxnChg chg="add del mod topLvl">
          <ac:chgData name="東村邦彦 / TOUMURA，KUNIHIKO" userId="aa80352f-8581-4c8d-8917-6e2824d17308" providerId="ADAL" clId="{CA4B4732-C2ED-4AB2-91A9-672B8972435B}" dt="2019-05-07T03:00:19.918" v="425" actId="478"/>
          <ac:cxnSpMkLst>
            <pc:docMk/>
            <pc:sldMk cId="2228895784" sldId="269"/>
            <ac:cxnSpMk id="166" creationId="{5CFEDBA5-69FC-45AB-B7BB-62ACD205CC42}"/>
          </ac:cxnSpMkLst>
        </pc:cxnChg>
      </pc:sldChg>
      <pc:sldChg chg="addSp delSp modSp add modNotesTx">
        <pc:chgData name="東村邦彦 / TOUMURA，KUNIHIKO" userId="aa80352f-8581-4c8d-8917-6e2824d17308" providerId="ADAL" clId="{CA4B4732-C2ED-4AB2-91A9-672B8972435B}" dt="2019-05-07T03:05:37.007" v="451" actId="12789"/>
        <pc:sldMkLst>
          <pc:docMk/>
          <pc:sldMk cId="2799934690" sldId="270"/>
        </pc:sldMkLst>
        <pc:spChg chg="add del mod topLvl">
          <ac:chgData name="東村邦彦 / TOUMURA，KUNIHIKO" userId="aa80352f-8581-4c8d-8917-6e2824d17308" providerId="ADAL" clId="{CA4B4732-C2ED-4AB2-91A9-672B8972435B}" dt="2019-05-07T03:01:17.965" v="430" actId="478"/>
          <ac:spMkLst>
            <pc:docMk/>
            <pc:sldMk cId="2799934690" sldId="270"/>
            <ac:spMk id="2" creationId="{0E1BD6CA-5E56-415F-AAE2-DCEAB152CF2A}"/>
          </ac:spMkLst>
        </pc:spChg>
        <pc:spChg chg="mod">
          <ac:chgData name="東村邦彦 / TOUMURA，KUNIHIKO" userId="aa80352f-8581-4c8d-8917-6e2824d17308" providerId="ADAL" clId="{CA4B4732-C2ED-4AB2-91A9-672B8972435B}" dt="2019-05-06T08:08:10.790" v="105" actId="2711"/>
          <ac:spMkLst>
            <pc:docMk/>
            <pc:sldMk cId="2799934690" sldId="270"/>
            <ac:spMk id="4" creationId="{499B1982-4B81-4693-AF61-1B0F1105A341}"/>
          </ac:spMkLst>
        </pc:spChg>
        <pc:spChg chg="mod">
          <ac:chgData name="東村邦彦 / TOUMURA，KUNIHIKO" userId="aa80352f-8581-4c8d-8917-6e2824d17308" providerId="ADAL" clId="{CA4B4732-C2ED-4AB2-91A9-672B8972435B}" dt="2019-05-06T08:08:10.790" v="105" actId="2711"/>
          <ac:spMkLst>
            <pc:docMk/>
            <pc:sldMk cId="2799934690" sldId="270"/>
            <ac:spMk id="5" creationId="{FB1ABFC9-098D-4520-8954-A5FE2CAFE352}"/>
          </ac:spMkLst>
        </pc:spChg>
        <pc:spChg chg="mod">
          <ac:chgData name="東村邦彦 / TOUMURA，KUNIHIKO" userId="aa80352f-8581-4c8d-8917-6e2824d17308" providerId="ADAL" clId="{CA4B4732-C2ED-4AB2-91A9-672B8972435B}" dt="2019-05-06T08:08:10.790" v="105" actId="2711"/>
          <ac:spMkLst>
            <pc:docMk/>
            <pc:sldMk cId="2799934690" sldId="270"/>
            <ac:spMk id="6" creationId="{50D6C206-3595-4265-844D-26C5611D43BC}"/>
          </ac:spMkLst>
        </pc:spChg>
        <pc:spChg chg="mod">
          <ac:chgData name="東村邦彦 / TOUMURA，KUNIHIKO" userId="aa80352f-8581-4c8d-8917-6e2824d17308" providerId="ADAL" clId="{CA4B4732-C2ED-4AB2-91A9-672B8972435B}" dt="2019-05-06T08:08:10.790" v="105" actId="2711"/>
          <ac:spMkLst>
            <pc:docMk/>
            <pc:sldMk cId="2799934690" sldId="270"/>
            <ac:spMk id="7" creationId="{BBAD7F16-458A-4820-B0EC-12072E678F20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1:17.965" v="430" actId="478"/>
          <ac:spMkLst>
            <pc:docMk/>
            <pc:sldMk cId="2799934690" sldId="270"/>
            <ac:spMk id="8" creationId="{E5735437-8A5C-4383-A03E-32B2AC596776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1:17.965" v="430" actId="478"/>
          <ac:spMkLst>
            <pc:docMk/>
            <pc:sldMk cId="2799934690" sldId="270"/>
            <ac:spMk id="9" creationId="{1EAF5146-F850-4776-BFEC-CFB648ADC457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1:17.965" v="430" actId="478"/>
          <ac:spMkLst>
            <pc:docMk/>
            <pc:sldMk cId="2799934690" sldId="270"/>
            <ac:spMk id="10" creationId="{1DCA4A90-8676-4D97-BA4E-1F8A8A9180CC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12" creationId="{84BAE87E-1DAC-4E48-AEE7-F3C43508899E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1:17.965" v="430" actId="478"/>
          <ac:spMkLst>
            <pc:docMk/>
            <pc:sldMk cId="2799934690" sldId="270"/>
            <ac:spMk id="13" creationId="{3A2E0FBD-437F-481A-9303-2A299002278A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1:17.965" v="430" actId="478"/>
          <ac:spMkLst>
            <pc:docMk/>
            <pc:sldMk cId="2799934690" sldId="270"/>
            <ac:spMk id="14" creationId="{959EF401-0524-4740-B59F-432AA257D4F4}"/>
          </ac:spMkLst>
        </pc:spChg>
        <pc:spChg chg="add del mod topLvl">
          <ac:chgData name="東村邦彦 / TOUMURA，KUNIHIKO" userId="aa80352f-8581-4c8d-8917-6e2824d17308" providerId="ADAL" clId="{CA4B4732-C2ED-4AB2-91A9-672B8972435B}" dt="2019-05-07T03:01:17.965" v="430" actId="478"/>
          <ac:spMkLst>
            <pc:docMk/>
            <pc:sldMk cId="2799934690" sldId="270"/>
            <ac:spMk id="15" creationId="{E1963D2E-48D3-4B3B-9A78-B3663016ABBD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9:38.876" v="357"/>
          <ac:spMkLst>
            <pc:docMk/>
            <pc:sldMk cId="2799934690" sldId="270"/>
            <ac:spMk id="16" creationId="{77C9D7E4-38EC-4DCD-A81E-9D42E3A26BF6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17" creationId="{BF90ABC9-3E12-4F27-B858-63AAAA9CA569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18" creationId="{979320C0-81A6-4CC1-AB7D-BCB711CA9374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19" creationId="{A8376198-B1B9-48C1-B063-D0DCC11995A5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20" creationId="{B8CB114C-72C1-4BA4-8B65-E86322EB57DA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21" creationId="{759D9502-2706-495F-95C4-C85738956CB5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22" creationId="{5429074C-D770-43CA-8B8F-89518A2AD2E7}"/>
          </ac:spMkLst>
        </pc:spChg>
        <pc:spChg chg="add mod or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23" creationId="{5C12A470-6788-4158-80D7-FA1665DC714A}"/>
          </ac:spMkLst>
        </pc:spChg>
        <pc:spChg chg="add del mod topLvl">
          <ac:chgData name="東村邦彦 / TOUMURA，KUNIHIKO" userId="aa80352f-8581-4c8d-8917-6e2824d17308" providerId="ADAL" clId="{CA4B4732-C2ED-4AB2-91A9-672B8972435B}" dt="2019-05-06T11:39:30.931" v="355"/>
          <ac:spMkLst>
            <pc:docMk/>
            <pc:sldMk cId="2799934690" sldId="270"/>
            <ac:spMk id="24" creationId="{329EEB68-C88F-4777-833F-B4F9FE906341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26" creationId="{5FE05725-151B-412A-9BCA-759472ED164B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27" creationId="{27686983-38D4-4E8C-B5FE-B6CB9864EE39}"/>
          </ac:spMkLst>
        </pc:spChg>
        <pc:spChg chg="add 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28" creationId="{F4569C61-90CC-4547-AAAF-F137B9B62D1C}"/>
          </ac:spMkLst>
        </pc:spChg>
        <pc:spChg chg="add del mod ord">
          <ac:chgData name="東村邦彦 / TOUMURA，KUNIHIKO" userId="aa80352f-8581-4c8d-8917-6e2824d17308" providerId="ADAL" clId="{CA4B4732-C2ED-4AB2-91A9-672B8972435B}" dt="2019-05-06T11:37:49.528" v="340"/>
          <ac:spMkLst>
            <pc:docMk/>
            <pc:sldMk cId="2799934690" sldId="270"/>
            <ac:spMk id="30" creationId="{98586F18-24EF-4134-AC40-00FD40C904B3}"/>
          </ac:spMkLst>
        </pc:spChg>
        <pc:spChg chg="add del">
          <ac:chgData name="東村邦彦 / TOUMURA，KUNIHIKO" userId="aa80352f-8581-4c8d-8917-6e2824d17308" providerId="ADAL" clId="{CA4B4732-C2ED-4AB2-91A9-672B8972435B}" dt="2019-05-06T08:13:44.850" v="146"/>
          <ac:spMkLst>
            <pc:docMk/>
            <pc:sldMk cId="2799934690" sldId="270"/>
            <ac:spMk id="31" creationId="{02389C2D-B4B2-411E-A0C5-F8919F2000F7}"/>
          </ac:spMkLst>
        </pc:spChg>
        <pc:spChg chg="add mod ord">
          <ac:chgData name="東村邦彦 / TOUMURA，KUNIHIKO" userId="aa80352f-8581-4c8d-8917-6e2824d17308" providerId="ADAL" clId="{CA4B4732-C2ED-4AB2-91A9-672B8972435B}" dt="2019-05-07T03:05:37.007" v="451" actId="12789"/>
          <ac:spMkLst>
            <pc:docMk/>
            <pc:sldMk cId="2799934690" sldId="270"/>
            <ac:spMk id="31" creationId="{1B3A855E-9F01-4BD2-AF12-54DEF141E8E9}"/>
          </ac:spMkLst>
        </pc:spChg>
        <pc:spChg chg="mod">
          <ac:chgData name="東村邦彦 / TOUMURA，KUNIHIKO" userId="aa80352f-8581-4c8d-8917-6e2824d17308" providerId="ADAL" clId="{CA4B4732-C2ED-4AB2-91A9-672B8972435B}" dt="2019-05-06T11:33:40.819" v="319" actId="2711"/>
          <ac:spMkLst>
            <pc:docMk/>
            <pc:sldMk cId="2799934690" sldId="270"/>
            <ac:spMk id="33" creationId="{A43E75BD-E629-4F2B-8169-F43CA9B698C3}"/>
          </ac:spMkLst>
        </pc:spChg>
        <pc:spChg chg="mod">
          <ac:chgData name="東村邦彦 / TOUMURA，KUNIHIKO" userId="aa80352f-8581-4c8d-8917-6e2824d17308" providerId="ADAL" clId="{CA4B4732-C2ED-4AB2-91A9-672B8972435B}" dt="2019-05-06T11:33:40.819" v="319" actId="2711"/>
          <ac:spMkLst>
            <pc:docMk/>
            <pc:sldMk cId="2799934690" sldId="270"/>
            <ac:spMk id="34" creationId="{EA11D14A-3914-453E-91DC-EA64EA2F7387}"/>
          </ac:spMkLst>
        </pc:spChg>
        <pc:spChg chg="mod">
          <ac:chgData name="東村邦彦 / TOUMURA，KUNIHIKO" userId="aa80352f-8581-4c8d-8917-6e2824d17308" providerId="ADAL" clId="{CA4B4732-C2ED-4AB2-91A9-672B8972435B}" dt="2019-05-06T11:33:40.819" v="319" actId="2711"/>
          <ac:spMkLst>
            <pc:docMk/>
            <pc:sldMk cId="2799934690" sldId="270"/>
            <ac:spMk id="35" creationId="{2E853AE0-9D5F-46F5-83B3-DA3FD2B21649}"/>
          </ac:spMkLst>
        </pc:spChg>
        <pc:spChg chg="mod">
          <ac:chgData name="東村邦彦 / TOUMURA，KUNIHIKO" userId="aa80352f-8581-4c8d-8917-6e2824d17308" providerId="ADAL" clId="{CA4B4732-C2ED-4AB2-91A9-672B8972435B}" dt="2019-05-06T11:33:40.819" v="319" actId="2711"/>
          <ac:spMkLst>
            <pc:docMk/>
            <pc:sldMk cId="2799934690" sldId="270"/>
            <ac:spMk id="36" creationId="{573B3766-8160-48BD-AD24-FD5CD71858B2}"/>
          </ac:spMkLst>
        </pc:spChg>
        <pc:spChg chg="add del mod">
          <ac:chgData name="東村邦彦 / TOUMURA，KUNIHIKO" userId="aa80352f-8581-4c8d-8917-6e2824d17308" providerId="ADAL" clId="{CA4B4732-C2ED-4AB2-91A9-672B8972435B}" dt="2019-05-06T08:18:47.191" v="160"/>
          <ac:spMkLst>
            <pc:docMk/>
            <pc:sldMk cId="2799934690" sldId="270"/>
            <ac:spMk id="38" creationId="{2FEB8FB6-12EF-4808-9772-9A723F9E5F18}"/>
          </ac:spMkLst>
        </pc:spChg>
        <pc:spChg chg="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42" creationId="{933CBD39-0B13-4C20-A537-C434192C3022}"/>
          </ac:spMkLst>
        </pc:spChg>
        <pc:spChg chg="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44" creationId="{8570AC0F-7541-414B-9C1D-D89CDA2A961C}"/>
          </ac:spMkLst>
        </pc:spChg>
        <pc:spChg chg="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45" creationId="{264D9F16-A43C-4186-98F7-4B349AE4A252}"/>
          </ac:spMkLst>
        </pc:spChg>
        <pc:spChg chg="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46" creationId="{4EEB2B9B-667E-4AB9-9CAE-3ED6384F5AC9}"/>
          </ac:spMkLst>
        </pc:spChg>
        <pc:spChg chg="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47" creationId="{7646B9EB-017C-42E7-8C00-D0EC69D12C4F}"/>
          </ac:spMkLst>
        </pc:spChg>
        <pc:spChg chg="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48" creationId="{1FAF349C-9273-472F-9457-ACB7BFC4753B}"/>
          </ac:spMkLst>
        </pc:spChg>
        <pc:spChg chg="mo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50" creationId="{FB38A13D-F5E7-444B-AD71-B9A35FED45B2}"/>
          </ac:spMkLst>
        </pc:spChg>
        <pc:spChg chg="mod ord topLvl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51" creationId="{2CCF5F6E-5C83-45C6-81C4-51FC225878A2}"/>
          </ac:spMkLst>
        </pc:spChg>
        <pc:spChg chg="add mod">
          <ac:chgData name="東村邦彦 / TOUMURA，KUNIHIKO" userId="aa80352f-8581-4c8d-8917-6e2824d17308" providerId="ADAL" clId="{CA4B4732-C2ED-4AB2-91A9-672B8972435B}" dt="2019-05-07T03:03:31.398" v="441" actId="164"/>
          <ac:spMkLst>
            <pc:docMk/>
            <pc:sldMk cId="2799934690" sldId="270"/>
            <ac:spMk id="57" creationId="{BC2F92B8-E211-4847-A97E-5B5BD3908718}"/>
          </ac:spMkLst>
        </pc:spChg>
        <pc:grpChg chg="add mod">
          <ac:chgData name="東村邦彦 / TOUMURA，KUNIHIKO" userId="aa80352f-8581-4c8d-8917-6e2824d17308" providerId="ADAL" clId="{CA4B4732-C2ED-4AB2-91A9-672B8972435B}" dt="2019-05-07T03:05:37.007" v="451" actId="12789"/>
          <ac:grpSpMkLst>
            <pc:docMk/>
            <pc:sldMk cId="2799934690" sldId="270"/>
            <ac:grpSpMk id="3" creationId="{8DFFD202-7E7D-4861-93AF-457F84698E43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6T08:13:28.535" v="143" actId="478"/>
          <ac:grpSpMkLst>
            <pc:docMk/>
            <pc:sldMk cId="2799934690" sldId="270"/>
            <ac:grpSpMk id="3" creationId="{C945A3B4-3770-407B-B1B1-46069B081069}"/>
          </ac:grpSpMkLst>
        </pc:grpChg>
        <pc:grpChg chg="add del mod">
          <ac:chgData name="東村邦彦 / TOUMURA，KUNIHIKO" userId="aa80352f-8581-4c8d-8917-6e2824d17308" providerId="ADAL" clId="{CA4B4732-C2ED-4AB2-91A9-672B8972435B}" dt="2019-05-06T08:13:24.795" v="142" actId="165"/>
          <ac:grpSpMkLst>
            <pc:docMk/>
            <pc:sldMk cId="2799934690" sldId="270"/>
            <ac:grpSpMk id="29" creationId="{21B6AC61-24B5-4316-A771-B1263BBC3CF2}"/>
          </ac:grpSpMkLst>
        </pc:grpChg>
        <pc:grpChg chg="add mod">
          <ac:chgData name="東村邦彦 / TOUMURA，KUNIHIKO" userId="aa80352f-8581-4c8d-8917-6e2824d17308" providerId="ADAL" clId="{CA4B4732-C2ED-4AB2-91A9-672B8972435B}" dt="2019-05-07T03:05:37.007" v="451" actId="12789"/>
          <ac:grpSpMkLst>
            <pc:docMk/>
            <pc:sldMk cId="2799934690" sldId="270"/>
            <ac:grpSpMk id="29" creationId="{F2AE7CCD-597B-4029-958E-3C6B3CC04FDB}"/>
          </ac:grpSpMkLst>
        </pc:grpChg>
        <pc:grpChg chg="add del mod topLvl">
          <ac:chgData name="東村邦彦 / TOUMURA，KUNIHIKO" userId="aa80352f-8581-4c8d-8917-6e2824d17308" providerId="ADAL" clId="{CA4B4732-C2ED-4AB2-91A9-672B8972435B}" dt="2019-05-07T03:01:17.965" v="430" actId="478"/>
          <ac:grpSpMkLst>
            <pc:docMk/>
            <pc:sldMk cId="2799934690" sldId="270"/>
            <ac:grpSpMk id="32" creationId="{6C472491-0136-41DE-95EC-C22602A1DBB6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3:01:14.090" v="429" actId="165"/>
          <ac:grpSpMkLst>
            <pc:docMk/>
            <pc:sldMk cId="2799934690" sldId="270"/>
            <ac:grpSpMk id="37" creationId="{E21845AC-FDD5-4042-BE77-F4A1B53B65AC}"/>
          </ac:grpSpMkLst>
        </pc:grpChg>
        <pc:grpChg chg="add del mod">
          <ac:chgData name="東村邦彦 / TOUMURA，KUNIHIKO" userId="aa80352f-8581-4c8d-8917-6e2824d17308" providerId="ADAL" clId="{CA4B4732-C2ED-4AB2-91A9-672B8972435B}" dt="2019-05-07T03:02:52.867" v="438" actId="165"/>
          <ac:grpSpMkLst>
            <pc:docMk/>
            <pc:sldMk cId="2799934690" sldId="270"/>
            <ac:grpSpMk id="41" creationId="{A98C9290-742F-4195-B086-9BA58591DD10}"/>
          </ac:grpSpMkLst>
        </pc:grpChg>
        <pc:grpChg chg="mod topLvl">
          <ac:chgData name="東村邦彦 / TOUMURA，KUNIHIKO" userId="aa80352f-8581-4c8d-8917-6e2824d17308" providerId="ADAL" clId="{CA4B4732-C2ED-4AB2-91A9-672B8972435B}" dt="2019-05-07T03:05:37.007" v="451" actId="12789"/>
          <ac:grpSpMkLst>
            <pc:docMk/>
            <pc:sldMk cId="2799934690" sldId="270"/>
            <ac:grpSpMk id="43" creationId="{BAEB9F3C-9031-4CEA-80AB-419F1C54AB28}"/>
          </ac:grpSpMkLst>
        </pc:grpChg>
        <pc:grpChg chg="del mod topLvl">
          <ac:chgData name="東村邦彦 / TOUMURA，KUNIHIKO" userId="aa80352f-8581-4c8d-8917-6e2824d17308" providerId="ADAL" clId="{CA4B4732-C2ED-4AB2-91A9-672B8972435B}" dt="2019-05-07T03:03:04.570" v="439" actId="165"/>
          <ac:grpSpMkLst>
            <pc:docMk/>
            <pc:sldMk cId="2799934690" sldId="270"/>
            <ac:grpSpMk id="49" creationId="{72A60869-9DF2-4E24-ACE1-154D26A59A57}"/>
          </ac:grpSpMkLst>
        </pc:grpChg>
        <pc:cxnChg chg="add del mod topLvl">
          <ac:chgData name="東村邦彦 / TOUMURA，KUNIHIKO" userId="aa80352f-8581-4c8d-8917-6e2824d17308" providerId="ADAL" clId="{CA4B4732-C2ED-4AB2-91A9-672B8972435B}" dt="2019-05-07T03:01:17.965" v="430" actId="478"/>
          <ac:cxnSpMkLst>
            <pc:docMk/>
            <pc:sldMk cId="2799934690" sldId="270"/>
            <ac:cxnSpMk id="11" creationId="{A16DE6F3-1535-4D74-B2AA-24F907A530D3}"/>
          </ac:cxnSpMkLst>
        </pc:cxnChg>
        <pc:cxnChg chg="add mod topLvl">
          <ac:chgData name="東村邦彦 / TOUMURA，KUNIHIKO" userId="aa80352f-8581-4c8d-8917-6e2824d17308" providerId="ADAL" clId="{CA4B4732-C2ED-4AB2-91A9-672B8972435B}" dt="2019-05-07T03:03:31.398" v="441" actId="164"/>
          <ac:cxnSpMkLst>
            <pc:docMk/>
            <pc:sldMk cId="2799934690" sldId="270"/>
            <ac:cxnSpMk id="25" creationId="{7D576C2E-73BF-45C7-8403-287DFD30464C}"/>
          </ac:cxnSpMkLst>
        </pc:cxnChg>
        <pc:cxnChg chg="add mod">
          <ac:chgData name="東村邦彦 / TOUMURA，KUNIHIKO" userId="aa80352f-8581-4c8d-8917-6e2824d17308" providerId="ADAL" clId="{CA4B4732-C2ED-4AB2-91A9-672B8972435B}" dt="2019-05-07T03:03:31.398" v="441" actId="164"/>
          <ac:cxnSpMkLst>
            <pc:docMk/>
            <pc:sldMk cId="2799934690" sldId="270"/>
            <ac:cxnSpMk id="56" creationId="{D7CBF3C3-4386-40F9-B902-290C19F12DD9}"/>
          </ac:cxnSpMkLst>
        </pc:cxnChg>
      </pc:sldChg>
      <pc:sldChg chg="add del">
        <pc:chgData name="東村邦彦 / TOUMURA，KUNIHIKO" userId="aa80352f-8581-4c8d-8917-6e2824d17308" providerId="ADAL" clId="{CA4B4732-C2ED-4AB2-91A9-672B8972435B}" dt="2019-05-06T08:00:54.698" v="63" actId="2696"/>
        <pc:sldMkLst>
          <pc:docMk/>
          <pc:sldMk cId="3976641532" sldId="271"/>
        </pc:sldMkLst>
      </pc:sldChg>
    </pc:docChg>
  </pc:docChgLst>
  <pc:docChgLst>
    <pc:chgData name="東村邦彦 / TOUMURA，KUNIHIKO" userId="aa80352f-8581-4c8d-8917-6e2824d17308" providerId="ADAL" clId="{7FB9A5F9-4BCC-4036-9830-46B5734B19F2}"/>
    <pc:docChg chg="undo custSel addSld delSld modSld">
      <pc:chgData name="東村邦彦 / TOUMURA，KUNIHIKO" userId="aa80352f-8581-4c8d-8917-6e2824d17308" providerId="ADAL" clId="{7FB9A5F9-4BCC-4036-9830-46B5734B19F2}" dt="2019-05-06T07:06:45.466" v="457" actId="12789"/>
      <pc:docMkLst>
        <pc:docMk/>
      </pc:docMkLst>
      <pc:sldChg chg="del">
        <pc:chgData name="東村邦彦 / TOUMURA，KUNIHIKO" userId="aa80352f-8581-4c8d-8917-6e2824d17308" providerId="ADAL" clId="{7FB9A5F9-4BCC-4036-9830-46B5734B19F2}" dt="2019-05-06T06:46:29.810" v="424" actId="2696"/>
        <pc:sldMkLst>
          <pc:docMk/>
          <pc:sldMk cId="3672349352" sldId="256"/>
        </pc:sldMkLst>
      </pc:sldChg>
      <pc:sldChg chg="addSp delSp modSp modNotesTx">
        <pc:chgData name="東村邦彦 / TOUMURA，KUNIHIKO" userId="aa80352f-8581-4c8d-8917-6e2824d17308" providerId="ADAL" clId="{7FB9A5F9-4BCC-4036-9830-46B5734B19F2}" dt="2019-05-06T06:54:03.988" v="433" actId="164"/>
        <pc:sldMkLst>
          <pc:docMk/>
          <pc:sldMk cId="1723648920" sldId="257"/>
        </pc:sldMkLst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0" creationId="{3C31C592-424C-4E77-B370-B9A1EB9EE82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1" creationId="{DBCB42D2-B872-4F38-B194-899639B23BC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2" creationId="{7651BB51-88C1-4DE4-9191-4729E5EB2A1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5" creationId="{540F318E-9A48-4515-B940-638177F308D6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0" creationId="{5A74E618-1681-43D2-A67D-88244E86A6B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4" creationId="{86F6C775-1C95-4619-9DCF-1E739EFDAF35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7" creationId="{E85A02E4-CFA8-406E-90F2-A38EC22D4E97}"/>
          </ac:spMkLst>
        </pc:spChg>
        <pc:spChg chg="mod">
          <ac:chgData name="東村邦彦 / TOUMURA，KUNIHIKO" userId="aa80352f-8581-4c8d-8917-6e2824d17308" providerId="ADAL" clId="{7FB9A5F9-4BCC-4036-9830-46B5734B19F2}" dt="2019-05-06T06:13:43.326" v="37" actId="2711"/>
          <ac:spMkLst>
            <pc:docMk/>
            <pc:sldMk cId="1723648920" sldId="257"/>
            <ac:spMk id="38" creationId="{F8E14FCE-E145-4029-8B05-05BE7A11DC8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9" creationId="{7ED34172-299A-4064-B7AE-55A1571160EE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1" creationId="{303B69B8-814D-4CE5-97E7-D1EF6E5803FF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3" creationId="{3BFE5026-80E7-422F-89AD-EFAD33FBE77F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4" creationId="{78E20DF9-7524-4EAB-B9C5-CD95639CE6E2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5" creationId="{C8C9C2DF-3D35-4170-940F-083CBE8E945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46" creationId="{6AECE407-05A7-436A-BB46-FFA418073DA1}"/>
          </ac:spMkLst>
        </pc:spChg>
        <pc:grpChg chg="add del mod">
          <ac:chgData name="東村邦彦 / TOUMURA，KUNIHIKO" userId="aa80352f-8581-4c8d-8917-6e2824d17308" providerId="ADAL" clId="{7FB9A5F9-4BCC-4036-9830-46B5734B19F2}" dt="2019-05-06T06:41:16.124" v="269" actId="165"/>
          <ac:grpSpMkLst>
            <pc:docMk/>
            <pc:sldMk cId="1723648920" sldId="257"/>
            <ac:grpSpMk id="2" creationId="{D050474C-2F81-4480-A585-ECD1D74352A7}"/>
          </ac:grpSpMkLst>
        </pc:grpChg>
        <pc:grpChg chg="add mod">
          <ac:chgData name="東村邦彦 / TOUMURA，KUNIHIKO" userId="aa80352f-8581-4c8d-8917-6e2824d17308" providerId="ADAL" clId="{7FB9A5F9-4BCC-4036-9830-46B5734B19F2}" dt="2019-05-06T06:54:03.988" v="433" actId="164"/>
          <ac:grpSpMkLst>
            <pc:docMk/>
            <pc:sldMk cId="1723648920" sldId="257"/>
            <ac:grpSpMk id="3" creationId="{EE539ED1-15E7-4747-9FDA-2820EE836DB0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54:03.988" v="433" actId="164"/>
          <ac:grpSpMkLst>
            <pc:docMk/>
            <pc:sldMk cId="1723648920" sldId="257"/>
            <ac:grpSpMk id="40" creationId="{F7C21190-A346-4B44-9486-EB9D0F7B5335}"/>
          </ac:grpSpMkLst>
        </pc:grpChg>
        <pc:grpChg chg="del">
          <ac:chgData name="東村邦彦 / TOUMURA，KUNIHIKO" userId="aa80352f-8581-4c8d-8917-6e2824d17308" providerId="ADAL" clId="{7FB9A5F9-4BCC-4036-9830-46B5734B19F2}" dt="2019-05-06T05:59:55.817" v="3" actId="478"/>
          <ac:grpSpMkLst>
            <pc:docMk/>
            <pc:sldMk cId="1723648920" sldId="257"/>
            <ac:grpSpMk id="42" creationId="{102992F2-43E9-403C-AF76-68F9365E29F0}"/>
          </ac:grpSpMkLst>
        </pc:grpChg>
        <pc:cxnChg chg="add mod topLvl">
          <ac:chgData name="東村邦彦 / TOUMURA，KUNIHIKO" userId="aa80352f-8581-4c8d-8917-6e2824d17308" providerId="ADAL" clId="{7FB9A5F9-4BCC-4036-9830-46B5734B19F2}" dt="2019-05-06T06:54:03.988" v="433" actId="164"/>
          <ac:cxnSpMkLst>
            <pc:docMk/>
            <pc:sldMk cId="1723648920" sldId="257"/>
            <ac:cxnSpMk id="36" creationId="{81BFC051-F4A4-4172-92C5-9350BE962B64}"/>
          </ac:cxnSpMkLst>
        </pc:cxnChg>
      </pc:sldChg>
      <pc:sldChg chg="addSp delSp modSp">
        <pc:chgData name="東村邦彦 / TOUMURA，KUNIHIKO" userId="aa80352f-8581-4c8d-8917-6e2824d17308" providerId="ADAL" clId="{7FB9A5F9-4BCC-4036-9830-46B5734B19F2}" dt="2019-05-06T06:16:58.551" v="57" actId="14861"/>
        <pc:sldMkLst>
          <pc:docMk/>
          <pc:sldMk cId="2999952593" sldId="258"/>
        </pc:sldMkLst>
        <pc:spChg chg="mod">
          <ac:chgData name="東村邦彦 / TOUMURA，KUNIHIKO" userId="aa80352f-8581-4c8d-8917-6e2824d17308" providerId="ADAL" clId="{7FB9A5F9-4BCC-4036-9830-46B5734B19F2}" dt="2019-05-06T06:14:25.021" v="50" actId="2711"/>
          <ac:spMkLst>
            <pc:docMk/>
            <pc:sldMk cId="2999952593" sldId="258"/>
            <ac:spMk id="2" creationId="{9E4C9375-48E1-4422-A822-537FF10D8769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7" creationId="{6EC104E9-4259-4F99-A281-7A80E334CA1D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8" creationId="{2C5B7FAE-5BF0-4101-9ED2-5F003A984A24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9" creationId="{38352589-B535-476B-80A4-0009ADEBED28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2" creationId="{9BE96CEB-EECB-48C0-8DFA-933FC6453351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6" creationId="{F42023FD-E11C-40F9-A37C-EC7C75A03D1C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9" creationId="{65D11AA4-6C64-4F2A-81F7-325F90D66EF6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2" creationId="{99056555-4EC8-48BB-A8D2-834FA2157A3F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3" creationId="{4D868E51-F9AF-4FD4-880A-7D33D7122300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4" creationId="{C0AEABAA-1E60-40BC-AD8D-4A44B5A4718B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5" creationId="{6D23E01B-0FF5-473B-81DA-59552CC4C993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9" creationId="{6007A238-FA6B-4318-B8DB-57D218F355B5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70" creationId="{865A5EE2-52BE-4EB2-BFCE-951530FD2449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122" creationId="{E19F352A-64D6-4DAA-A1F9-93D39E0B7B92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3" creationId="{C91DDAF3-44B1-4040-8A49-6A9BF1972DFF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4" creationId="{2FDD3FA6-E3ED-48C7-A7F6-B5B1DE7D2B9D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5" creationId="{58D736F0-B139-450F-BCE6-3FD7E75C31C3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8" creationId="{94E4F122-5E88-4E5B-A821-AB4EB8BFB024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0" creationId="{E723A021-5C92-4DDB-AB6C-A261A60B901B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1" creationId="{E31785F5-D324-4FD8-A78B-B2D4AE4B3A3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4" creationId="{8EFFEFFE-0BA0-4FDA-9AA2-6C72D9DC3B22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5" creationId="{D3850C22-E284-4BB1-AE0B-FE8E8A17B29A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8" creationId="{E237E5F1-506A-4A1C-A06D-801D4CC44296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9" creationId="{DA2BBED2-A420-4ECD-82D1-EF0975947D0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45" creationId="{4A713892-25B5-4596-A5DE-368CCE1CE7B4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47" creationId="{D1DF3755-5F14-4441-BBFC-E67B9B31D2F4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0" creationId="{E8EF9E8F-D335-4DA8-8F89-5F0E6479F57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4" creationId="{3837AC9D-4220-4FEB-9BB2-C043AAC8FBD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5" creationId="{A43BE5D5-9F7C-4855-8961-8E0F139AF6D8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6" creationId="{7E5FAD42-184B-4F66-93D5-D5277B999B73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7" creationId="{067466F0-F460-46FC-A63E-F83D718BFE76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8" creationId="{F68EFDCF-2C2A-4AF3-A20E-A3B81C63551C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0" creationId="{3E8D9F69-F9ED-4520-805F-82E324F081B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2" creationId="{22BFCB62-6D36-447A-A158-67A7BA61D72A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3" creationId="{D020164E-BDEF-4D82-AEB3-C061334A8201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4" creationId="{3EAA4A94-E533-477A-86D6-B5CCE2697D34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5" creationId="{73FBB21E-03C4-4342-8E7F-3285D455368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6" creationId="{808E2926-B6BC-41DB-9FDA-270B6E078386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8" creationId="{8400584A-4AEC-4836-AE77-D95B8F6C5C4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0" creationId="{7D0E82C0-25CD-42F7-B0DE-4D303A13550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1" creationId="{37C86E06-AA72-44D7-8E6B-09D97A7700AC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2" creationId="{E71C82CA-D0EA-4208-BBD4-D0CFBD58AF0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3" creationId="{35B56199-FC76-476F-B561-2ED4C9FC77D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4" creationId="{419FF181-AAE0-4BE8-805F-7597A15522B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5" creationId="{B0530658-534C-4E4C-9C0E-1C2F842279D2}"/>
          </ac:spMkLst>
        </pc:s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3" creationId="{1873C059-730D-4FA4-930B-53355AFB35D6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71" creationId="{6F6F46BC-DDCA-4EDE-9F41-427245637DD7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79" creationId="{D326ABD3-ACDC-4907-98B0-1B7A37131CEF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88" creationId="{3549B3B4-12C7-4F84-B0C1-B21228D7C772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49" creationId="{7D52B61F-4CB8-4D6E-86D7-ADCCAA0F9555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52" creationId="{8BAACF36-8FA4-452D-AEC3-073A72008F1C}"/>
          </ac:grpSpMkLst>
        </pc:grpChg>
        <pc:grpChg chg="del">
          <ac:chgData name="東村邦彦 / TOUMURA，KUNIHIKO" userId="aa80352f-8581-4c8d-8917-6e2824d17308" providerId="ADAL" clId="{7FB9A5F9-4BCC-4036-9830-46B5734B19F2}" dt="2019-05-06T06:09:00.089" v="21" actId="478"/>
          <ac:grpSpMkLst>
            <pc:docMk/>
            <pc:sldMk cId="2999952593" sldId="258"/>
            <ac:grpSpMk id="153" creationId="{6C2CDA82-5538-4118-91A0-F82F0B4B1EFA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59" creationId="{C6370A61-96F3-4D8E-805E-F3ADBF0798D2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1" creationId="{AA228EB5-EC0E-4ACF-A549-2B4C9CCEE942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7" creationId="{E684CB2B-0212-47B2-9932-27A61A08CF4D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9" creationId="{A0ECBE69-20A0-4410-B5EB-99F995142D45}"/>
          </ac:grpSpMkLst>
        </pc:grp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37" creationId="{B88777B8-59B0-4259-AC12-EB3106E53B83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38" creationId="{5113A2AC-0F45-4A71-9D05-69B32CD7744B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43" creationId="{D3D5D467-DA8E-4868-AB3F-76D8B33830D7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0" creationId="{57796C5F-0480-4E47-9E17-0E56BDFF414D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1" creationId="{1E8D1767-1F91-4707-BE39-2293506C8309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3" creationId="{90899D52-294E-47E3-AA80-4A92C23DC247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57" creationId="{1BD0CE5B-A439-41AD-830D-CC6CC34A0BAC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58" creationId="{DF6AC9EC-5258-429C-BB66-565BB5D9BDD5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0" creationId="{FD16A17D-DE5E-453F-BF08-025408F46AE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1" creationId="{D1425504-2F14-44B6-A8A7-891295D673A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6" creationId="{D084AA8D-CE62-48B3-A3AD-25BAE387D4FD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7" creationId="{72544B4E-4C5B-4233-A56E-CD8A891BF4A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8" creationId="{A5170249-6E98-48DA-921B-AB6BFFCA02E6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6" creationId="{B020FA3C-DE64-4C03-92DB-8A1E1E3801FE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7" creationId="{6101DB34-41FF-424C-9E37-86C4A28222A3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9" creationId="{14131EE2-9C21-4F38-9BDC-A117383A8AF9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32" creationId="{3807BDDF-33BD-4B78-8F50-4EA3F43A2187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33" creationId="{D4193D10-8709-4B61-B562-EAF331773941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2" creationId="{179C6B81-E0C9-484C-9D31-2FEDD3E4FCB3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3" creationId="{F69A6E48-D245-4582-B722-088CDB5B2975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4" creationId="{C11403D8-98E9-4750-9F44-64AC1F464A82}"/>
          </ac:cxnSpMkLst>
        </pc:cxnChg>
      </pc:sldChg>
      <pc:sldChg chg="addSp delSp modSp">
        <pc:chgData name="東村邦彦 / TOUMURA，KUNIHIKO" userId="aa80352f-8581-4c8d-8917-6e2824d17308" providerId="ADAL" clId="{7FB9A5F9-4BCC-4036-9830-46B5734B19F2}" dt="2019-05-06T06:17:26.995" v="58" actId="14861"/>
        <pc:sldMkLst>
          <pc:docMk/>
          <pc:sldMk cId="3973770788" sldId="259"/>
        </pc:sldMkLst>
        <pc:spChg chg="mod">
          <ac:chgData name="東村邦彦 / TOUMURA，KUNIHIKO" userId="aa80352f-8581-4c8d-8917-6e2824d17308" providerId="ADAL" clId="{7FB9A5F9-4BCC-4036-9830-46B5734B19F2}" dt="2019-05-06T06:11:05.818" v="35" actId="12788"/>
          <ac:spMkLst>
            <pc:docMk/>
            <pc:sldMk cId="3973770788" sldId="259"/>
            <ac:spMk id="59" creationId="{EA63531C-7BBA-4CF7-95B4-E5D6BB426C60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0" creationId="{ED6A7FD0-D736-40A8-A91B-277538221E5E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1" creationId="{D8E61009-FBFC-43AB-AD9E-864586000A20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4" creationId="{ACAD9212-0D6C-4133-8765-B256A3B71C98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5" creationId="{7B00D1EE-7B1C-4133-869D-A5E74A69FB72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6" creationId="{BBC42F62-57C1-46DC-9FB5-2EA99EF55722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7" creationId="{56709A06-B6FC-4AB3-8768-D3424A0A4B25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8" creationId="{EF9BCD75-D790-4192-A5D2-1A678E73D669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9" creationId="{69EA4E76-ADFA-4601-8261-F723EADEBAAF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78" creationId="{A8077456-4E91-4AB4-B696-F15F86C76901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80" creationId="{39E7DD7D-AC95-44FA-A653-1AB556422007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81" creationId="{CFAA018C-254F-42FA-BA59-078F58C52CA4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98" creationId="{702A98BA-25E2-4CE1-BADF-F25CF966995B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99" creationId="{FB5AC3E5-8B23-43F6-8D5D-C2D62B35147C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2" creationId="{166B701D-249D-4898-9CBE-738C3CC0B4FE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3" creationId="{AF78E191-E839-47DE-8AE6-2E215FAC970F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4" creationId="{2173992E-23A5-46CD-BAF5-8BDD37366519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5" creationId="{E7EF860C-F9E6-4B4A-8D0C-7C893B345B3B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06" creationId="{0C9A7A5C-FA35-4BF2-9BD3-5B415BA3FD52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07" creationId="{6CAD6112-23A5-4E8B-98BE-BAABC2756AFB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9" creationId="{7DD9CCD0-DB89-4136-8F98-F16C1F0940B9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1" creationId="{75DEB00E-D485-4060-8311-7C7F3ADC0149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2" creationId="{8EB95BEA-D64E-4E49-BB00-707057F3773B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3" creationId="{C14B61B0-6973-4A7E-A47C-65FE6F65EF6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4" creationId="{9CEF1DFD-114D-4154-86E4-99F8ED8A6CFC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5" creationId="{AF00686A-CADD-4E03-BBD7-A1BB38BAD61D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16" creationId="{15D9BDA3-CEC0-448E-8394-CBA0EE927248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18" creationId="{448A8160-F741-4BDA-9F15-F9697C2308F9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9" creationId="{26642DD9-C564-4669-A68F-897A9CE233F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1" creationId="{35FC2A94-4CD7-452B-BC72-51F6A6B59FB3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3" creationId="{832B364D-E250-4FA1-83CA-4EEBF445554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4" creationId="{BDC3DB67-B269-4A74-935A-3FD8EA064FED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5" creationId="{2010C1EA-2150-4064-9B98-8D3549E71F88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6" creationId="{1B4F9E00-A356-4ECE-B188-EBFEAED46146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7" creationId="{D51243F1-F57F-4ABD-A715-73E85A3E3F0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9" creationId="{8D2AAD58-7D30-4CBF-8D65-B1B81EC36F6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1" creationId="{3532E63D-3D6A-41E2-9C7B-F12471EE852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2" creationId="{48BBE548-2334-4FC0-844E-78975335FC6F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3" creationId="{80E42F55-62C9-4027-9789-8F39406E5EF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4" creationId="{8C099FAC-74F1-4211-82EC-A89AAFE4708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5" creationId="{9AF36D4C-E144-4E60-9AA0-4C9382AE843D}"/>
          </ac:spMkLst>
        </pc:spChg>
        <pc:grpChg chg="add mod">
          <ac:chgData name="東村邦彦 / TOUMURA，KUNIHIKO" userId="aa80352f-8581-4c8d-8917-6e2824d17308" providerId="ADAL" clId="{7FB9A5F9-4BCC-4036-9830-46B5734B19F2}" dt="2019-05-06T06:11:05.818" v="35" actId="12788"/>
          <ac:grpSpMkLst>
            <pc:docMk/>
            <pc:sldMk cId="3973770788" sldId="259"/>
            <ac:grpSpMk id="2" creationId="{3B2562FD-18B3-4994-BB1E-3CC00B5C723A}"/>
          </ac:grpSpMkLst>
        </pc:grpChg>
        <pc:grpChg chg="del">
          <ac:chgData name="東村邦彦 / TOUMURA，KUNIHIKO" userId="aa80352f-8581-4c8d-8917-6e2824d17308" providerId="ADAL" clId="{7FB9A5F9-4BCC-4036-9830-46B5734B19F2}" dt="2019-05-06T06:10:32.385" v="26" actId="478"/>
          <ac:grpSpMkLst>
            <pc:docMk/>
            <pc:sldMk cId="3973770788" sldId="259"/>
            <ac:grpSpMk id="58" creationId="{8409BA8A-037E-4A7D-B1D1-F040C893EFD2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70" creationId="{E0600D81-C01C-445F-89FB-0BDB55FA2EE5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82" creationId="{F32ACF8C-8E77-4B9D-BCFC-8258C306B12F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90" creationId="{3EBC9ADE-94D4-49BA-9703-041116FC8427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08" creationId="{1769F259-316F-4F07-A9E0-5763884715AE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10" creationId="{732C17B3-B0AC-4508-929F-2F78F6893526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0" creationId="{20025594-BD14-4B4D-B8C7-6D5DF3AF08AA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2" creationId="{8F16A41D-7C41-4BE3-94D9-D696EBD900B3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8" creationId="{A82AE7DE-A4CE-421E-936B-76B8C59600B7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30" creationId="{7D38DD1E-D730-468C-AE81-F1DEDF9E6551}"/>
          </ac:grpSpMkLst>
        </pc:grp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62" creationId="{F141B5ED-AD50-4962-8D92-4530659E949A}"/>
          </ac:cxnSpMkLst>
        </pc:cxn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63" creationId="{39CB1706-F815-444B-86AE-5AD7460E74F3}"/>
          </ac:cxnSpMkLst>
        </pc:cxn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79" creationId="{0A85C491-8F6E-4219-B05C-3DE2EF1012AD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00" creationId="{A0FF3AE3-A0FE-4EA3-A192-67ABBFAA05E2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01" creationId="{600065F5-A89F-42F6-90FA-D2550004B144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17" creationId="{30209730-C23A-4F80-B383-1C8BFB5D63D7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6T07:06:45.466" v="457" actId="12789"/>
        <pc:sldMkLst>
          <pc:docMk/>
          <pc:sldMk cId="4176539835" sldId="260"/>
        </pc:sldMkLst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118" creationId="{277F30D0-A86B-4FBF-9D39-27DAC250805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119" creationId="{9E20DD4E-5D87-4D67-ABCB-83AE35BE0FB2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0" creationId="{609DE2E9-27EE-46DF-84D4-6F0CA78A17F7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1" creationId="{A001D437-D0FA-483F-ABDF-4BBB175E09A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2" creationId="{FBBDE6BD-978F-4B21-BD12-2B686CED61B3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4" creationId="{6EDBE27D-270A-4B02-889B-7240D0916D90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5" creationId="{FBB3141B-CA62-4C93-BF59-BC2E05C9423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6" creationId="{7E86E3DA-72A1-4861-ABB7-09B52305067B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7" creationId="{8FE5F968-E910-4B94-967A-D5D2AC2D912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8" creationId="{74C85BD4-9C4F-4018-A852-D3103E72683B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3" creationId="{2FCCF348-4199-454B-90BA-87B2957532BC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4" creationId="{385AD755-0D18-4790-BAFA-8C89B92936C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5" creationId="{51E36094-7289-4B1A-96DD-D91F5D970DB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1" creationId="{F6671F42-74AC-4843-AD74-92CFCBC30EA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2" creationId="{04468AF7-C329-49DE-AE3D-6E9EADBD89E8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3" creationId="{5B031344-B9C3-40C7-8876-330DE2297912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4" creationId="{577D87B1-ABBC-4464-A45B-18D7E9F55498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5" creationId="{9C4AD8AD-D123-4DEB-A9BB-6B73FB36E2A5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6" creationId="{A9497D34-679E-4818-A23A-4BB24AA9B997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36" creationId="{DAFB4E91-C33A-459E-8D58-53FB3A541D6F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4" creationId="{83B24429-652B-4792-A500-C4E009B9D504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5" creationId="{33DD7EEA-BD97-41FA-8F83-8231A5CC782B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6" creationId="{421A5B1B-3C1B-4318-B6D9-31138E9C7A6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7" creationId="{9AC71009-76AE-40B4-8F59-782BC4F5E85F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8" creationId="{2E20D57B-F003-4876-9F8C-42C62A074AC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59" creationId="{801275B1-8234-4BF8-8831-288AB7C82074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60" creationId="{F39044F1-9791-4239-8007-97F9D1CF457C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83" creationId="{2D000A24-406C-43BC-A9C1-00D1AD3A8F98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84" creationId="{86454699-F8B1-4258-A55D-B1C2C6140150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85" creationId="{583A0599-134E-4C89-A3A3-BF19A137E3D2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2" creationId="{F41F2926-EE62-462A-BA9E-1E21C8E695E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3" creationId="{88FA85E4-145A-4895-886E-9F071D7DB94D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4" creationId="{8DA695ED-C91B-432C-AC03-936F3EEFF8F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5" creationId="{2762467E-3CE6-4278-B707-A71BC8D41E4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6" creationId="{B6523340-5136-4AE3-8D7D-A2234DB6CA2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7" creationId="{190846AE-14BF-4FE9-A288-65B98AB213DD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8" creationId="{DF2E275C-595F-4B7A-8E7F-89A631B4EC15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9" creationId="{4FA0C44B-C0E3-4C3F-A233-98666660564B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0" creationId="{F5E6768B-EBF8-4635-96FE-5A75959F222D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1" creationId="{CF173A8B-0B48-4419-8489-D814BD080B80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2" creationId="{27A71DEA-50D2-4E3D-BF1D-8D7F9DE7D008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3" creationId="{D483A25C-3DDC-4DAA-AD88-35D729FC4AF6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4" creationId="{602096E4-0BB8-4E76-9965-421B438B2887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5" creationId="{C2B242C0-133A-4A61-B701-BDD807E516FF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6" creationId="{606DE03E-BDF4-4756-9D20-DF00F8BF01B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7" creationId="{369A2E3A-DB26-4065-8796-F236E97FAB7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8" creationId="{66A09290-9E5B-4D40-9A8F-B9BD874ADC4F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9" creationId="{FA143928-55FD-403A-A469-C1CB287F8A41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20" creationId="{2E2AF5A3-FA83-4654-AD35-485B6B738DA7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21" creationId="{3F71DAA4-6AD3-420F-99F3-CAACEFD16D06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22" creationId="{328AAE02-C868-4B58-8364-6B0A47AEB2FF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1" creationId="{8A75CD2B-D365-40E9-A1C7-A0B210353871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2" creationId="{BD73FC1C-1E43-4A8B-83B6-2491E304A78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3" creationId="{D7FE4EEC-8545-485B-BFB9-870B44D36A95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4" creationId="{975CAE86-3781-462A-8419-B0656170C630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5" creationId="{EA03743D-7EDA-47D8-9729-A03DF4009D20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6" creationId="{5A7386B6-81A2-421B-B9FB-4EC6B942364E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7" creationId="{FA8CEB9F-67FD-49D3-9D0D-0D0F10C3698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8" creationId="{0E618837-3F2F-46FF-A6BB-2DC95A02110C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9" creationId="{DDD77CB8-B779-4C5F-A5FF-C40A10EA0484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40" creationId="{9F58B538-7994-43DC-AD2C-6BABFE6F56F8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41" creationId="{46741B4F-89D6-40E7-8AC7-E1A74124C541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5" creationId="{89B2785B-5471-435A-A3CB-AC4FB2C76EF7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6" creationId="{6A15F23F-4C29-43B0-9C18-35EA50AD7ADC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7" creationId="{393AF984-7E05-438C-9F45-4885CBDDE5F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8" creationId="{E8DEA22C-AEE6-4447-A917-EE0966CE8918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9" creationId="{D086CBC0-216C-4547-8588-BA61D9B23C6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60" creationId="{6C215BAE-77AE-4CB3-9E28-ED8B2B1FE526}"/>
          </ac:spMkLst>
        </pc:spChg>
        <pc:spChg chg="add mod ord">
          <ac:chgData name="東村邦彦 / TOUMURA，KUNIHIKO" userId="aa80352f-8581-4c8d-8917-6e2824d17308" providerId="ADAL" clId="{7FB9A5F9-4BCC-4036-9830-46B5734B19F2}" dt="2019-05-06T07:06:45.466" v="457" actId="12789"/>
          <ac:spMkLst>
            <pc:docMk/>
            <pc:sldMk cId="4176539835" sldId="260"/>
            <ac:spMk id="361" creationId="{CD8FF375-A35F-4746-9222-585F42ABD835}"/>
          </ac:spMkLst>
        </pc:spChg>
        <pc:grpChg chg="add del 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" creationId="{E6AA0A78-3062-4AF4-8E0E-C7C34BBB7199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23" creationId="{04329CDA-EC4F-44DC-9583-A74F4B1DC345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29" creationId="{17D15D30-27C7-4421-BEDF-875BC9E661D5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1" creationId="{06375182-6B4B-4D55-ADC1-804A98D1B2AF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2" creationId="{BD370F4C-8159-478F-995F-8ADB7E6E1DD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6" creationId="{8CD93718-C6FD-4C5A-9A57-D18730D6BBCB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7" creationId="{A291E7DD-951F-4F9C-AD0F-D30B5429E1D8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48" creationId="{B651251E-152C-4546-B7A1-5238431A0F77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49" creationId="{1A5C67F8-3B38-4C4D-9786-57A982C31F6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0" creationId="{FFB5FF8F-C7D7-4320-94BD-46312297E0BA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2" creationId="{E4869CF7-ECEB-4FF6-9576-B2A9EC5C0FE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3" creationId="{720F3F07-AC9A-4F06-9AEF-B7FE86DF63F8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4" creationId="{43F2E3C6-EA7E-4302-99EC-FC461B8A703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37" creationId="{D2772BC1-D756-4FC1-95EC-CF4D3A20F8B1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39" creationId="{2FC6FC93-A035-4CB3-A3FD-A40918CAF762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49" creationId="{967E0B43-1943-4657-A952-F6280478B942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51" creationId="{8391523E-35C3-4B21-97FB-50AE3874E8DB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56" creationId="{7F90446E-431E-4498-993A-26DCE3A80F10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61" creationId="{3B9401EE-3FDF-4C69-97EB-AB9ABA00EF16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63" creationId="{36736008-B25C-4DBD-9019-5436D875AA51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68" creationId="{98B5E581-844D-4001-80B9-079A45D44D35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70" creationId="{90AC5820-6A84-4C22-8158-39D6F28C63B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78" creationId="{923BF3AF-ECAD-4C13-AC8B-17C7899938CD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86" creationId="{20BD3D5B-CCBA-449E-A35F-0511C399A9EC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88" creationId="{5E1602E9-38E8-4857-A706-E1B30BE0CD3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93" creationId="{8030C5BC-89BE-4EA6-B1FB-C80F737DB469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95" creationId="{A4BD30E5-EA27-4E8C-A314-1D29862523EA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324" creationId="{25BECBA7-5B87-4BFD-8EFA-4F7FDB78C8D0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326" creationId="{C19F4100-8A26-4AD5-B8DC-B24473D9F4CB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346" creationId="{D0E27641-77D1-4F96-B98F-711CD8B8B4C4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348" creationId="{0DBAE05B-77D1-4543-A266-63021FC9D1C9}"/>
          </ac:grpSpMkLst>
        </pc:grp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30" creationId="{DDE075C8-A439-4CD7-A7A2-4BEE648E3D27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40" creationId="{43A0740F-7C6D-4E55-9ECC-84863FA61F36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47" creationId="{16BF9CF2-1AF8-4744-90EB-E584489EBEA6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51" creationId="{72335FE9-88C7-4F43-8A66-B2D83F1D89C8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277" creationId="{23D49344-E0E8-4C4A-A580-044EAD10AA32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323" creationId="{D066EF57-8273-4948-8FF7-789B43D5B5F2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342" creationId="{11D18A9C-91CF-448F-85AA-21FF73D036E8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345" creationId="{DC171425-5CD7-4931-87FB-529A83972DAF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354" creationId="{032ABA1D-941E-476E-B612-DE8414F199EB}"/>
          </ac:picMkLst>
        </pc:picChg>
        <pc:cxnChg chg="del">
          <ac:chgData name="東村邦彦 / TOUMURA，KUNIHIKO" userId="aa80352f-8581-4c8d-8917-6e2824d17308" providerId="ADAL" clId="{7FB9A5F9-4BCC-4036-9830-46B5734B19F2}" dt="2019-05-06T06:18:26.492" v="59" actId="478"/>
          <ac:cxnSpMkLst>
            <pc:docMk/>
            <pc:sldMk cId="4176539835" sldId="260"/>
            <ac:cxnSpMk id="138" creationId="{1F40BA34-BC33-4B9A-AFD0-5F337FB8D6C0}"/>
          </ac:cxnSpMkLst>
        </pc:cxnChg>
        <pc:cxnChg chg="del">
          <ac:chgData name="東村邦彦 / TOUMURA，KUNIHIKO" userId="aa80352f-8581-4c8d-8917-6e2824d17308" providerId="ADAL" clId="{7FB9A5F9-4BCC-4036-9830-46B5734B19F2}" dt="2019-05-06T06:18:26.492" v="59" actId="478"/>
          <ac:cxnSpMkLst>
            <pc:docMk/>
            <pc:sldMk cId="4176539835" sldId="260"/>
            <ac:cxnSpMk id="139" creationId="{E0A41CA9-F321-4789-8848-4B48EEEE9C5A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275" creationId="{1F4EE426-C9FC-46DD-AABB-81407D4F9695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276" creationId="{7BB70EF6-23CB-458A-9471-AABEB8F6FB2B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00" creationId="{5BB542F3-0090-4989-9A3C-09F0B4099632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01" creationId="{53257A13-9B38-44A0-81A9-3900E8BADC7B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43" creationId="{8C70DEAC-8E71-467E-82D5-4B7081810854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44" creationId="{4B672CCD-4748-461D-B4DC-76D133C69A32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53" creationId="{E1761999-AD37-46C5-AF3E-390E0A391DFD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6T06:55:52.097" v="434" actId="20577"/>
        <pc:sldMkLst>
          <pc:docMk/>
          <pc:sldMk cId="3604861368" sldId="261"/>
        </pc:sldMkLst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5" creationId="{26D6CEDC-FA33-481C-A0E9-6A23157A0EBB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6" creationId="{F22D7A85-7A6E-428D-A940-3A597C749041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7" creationId="{651EFAE5-E99E-4C21-9B50-4A935D96F5AC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8" creationId="{1535827B-FD57-43A1-8394-7B1C4B4E3AF3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9" creationId="{67C352FE-9B7A-4504-A8B8-75C826395CBB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0" creationId="{BDE1C2B9-B091-4AFB-8A9A-594A150388A3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4" creationId="{2B11341D-978A-4B01-BC38-596298CF7847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5" creationId="{A47C7659-98CC-4402-8920-23738C3FE7E8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7" creationId="{ED554A99-CC83-44F7-B2F1-A797E8B99BDD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28" creationId="{5014CD3D-5B9A-42D4-907E-47CF01FC9F70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29" creationId="{C1B38DDD-C886-4A0E-AAFD-92641FDE7F2F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0" creationId="{062AE0B7-8ECC-42B7-9211-B07C23C330DF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1" creationId="{EA1A4EC9-3423-4C12-8BBB-FF2CDE07A5F6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2" creationId="{B39BDF3D-E7C7-4DCF-B1C8-A319CA688A82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41" creationId="{A2CDF847-B570-4CEF-859D-E77412D7E1AD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42" creationId="{B7D6E1E8-5D25-4528-A380-E0432DC0531A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3" creationId="{77C5E9E4-FFA4-43DC-A23B-8BE5A2D2F54A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4" creationId="{31B1EE70-5A2A-4563-9639-65DE804827DE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5" creationId="{7787844A-8874-40AD-8FF0-147EBA0322CF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6" creationId="{9F668C9A-17C4-41E9-97C0-0739B251FE3E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7" creationId="{5C9C5C91-619D-4834-AE1F-836B76FECA42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9" creationId="{42BE564B-9FFE-4D5B-90F5-3B83CE21F910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1" creationId="{64415FC4-5633-41DE-B206-B61B16715584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2" creationId="{973259AE-99AE-4E78-8C17-617CD46F1D0E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3" creationId="{1DB8CE1B-50EE-4C79-8180-76835E6A9AFC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4" creationId="{0F356028-25D6-4220-BE52-E5EB888B7C0F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5" creationId="{1CB78CE7-8DC2-470D-A2CD-05BF8C173386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6" creationId="{C5D49CF5-2393-45A5-BF8B-2AE53939C1A7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7" creationId="{D0CF91F1-6700-4803-9C88-36D290632E72}"/>
          </ac:spMkLst>
        </pc:spChg>
        <pc:spChg chg="add mod ord">
          <ac:chgData name="東村邦彦 / TOUMURA，KUNIHIKO" userId="aa80352f-8581-4c8d-8917-6e2824d17308" providerId="ADAL" clId="{7FB9A5F9-4BCC-4036-9830-46B5734B19F2}" dt="2019-05-06T06:29:52.521" v="126" actId="12789"/>
          <ac:spMkLst>
            <pc:docMk/>
            <pc:sldMk cId="3604861368" sldId="261"/>
            <ac:spMk id="58" creationId="{755EB825-3BF6-4A28-8125-E0E78CAEFAB2}"/>
          </ac:spMkLst>
        </pc:spChg>
        <pc:grpChg chg="add 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2" creationId="{7BB95BD7-E6FD-40B0-8980-AB00566AA404}"/>
          </ac:grpSpMkLst>
        </pc:grpChg>
        <pc:grpChg chg="add del">
          <ac:chgData name="東村邦彦 / TOUMURA，KUNIHIKO" userId="aa80352f-8581-4c8d-8917-6e2824d17308" providerId="ADAL" clId="{7FB9A5F9-4BCC-4036-9830-46B5734B19F2}" dt="2019-05-06T06:27:35.473" v="104"/>
          <ac:grpSpMkLst>
            <pc:docMk/>
            <pc:sldMk cId="3604861368" sldId="261"/>
            <ac:grpSpMk id="33" creationId="{AC381638-4AD8-496A-AF0B-8BF27937313F}"/>
          </ac:grpSpMkLst>
        </pc:grpChg>
        <pc:grpChg chg="add 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48" creationId="{53FB2DB9-B267-45B8-A781-6B36137B87D7}"/>
          </ac:grpSpMkLst>
        </pc:grpChg>
        <pc:grpChg chg="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50" creationId="{66DE4BC3-C56C-47CD-964A-30CDCEADEAE3}"/>
          </ac:grpSpMkLst>
        </pc:grp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1" creationId="{7B43EF7F-724A-413C-A538-F645B5BDCD89}"/>
          </ac:cxnSpMkLst>
        </pc:cxn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2" creationId="{AB73AB58-7573-4983-AA3D-AE3AB94B4C84}"/>
          </ac:cxnSpMkLst>
        </pc:cxnChg>
        <pc:cxnChg chg="del mod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3" creationId="{66A4356B-10A0-4154-B301-BFB9DAC3B295}"/>
          </ac:cxnSpMkLst>
        </pc:cxn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6" creationId="{98E69878-5F49-48CE-85F3-EF41A0594B77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6:04.873" v="435" actId="2711"/>
        <pc:sldMkLst>
          <pc:docMk/>
          <pc:sldMk cId="2965232378" sldId="263"/>
        </pc:sldMkLst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7" creationId="{24ADEAFD-32F5-4D18-8614-6C96FD5AE985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8" creationId="{68B3C391-3327-47BE-B0BB-812B1864658D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9" creationId="{2EBC4F07-7B2E-40FF-BF47-3E74987B302F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11" creationId="{48275C11-C963-484A-BBA9-6C38AF26EA16}"/>
          </ac:spMkLst>
        </pc:spChg>
        <pc:spChg chg="add mod or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12" creationId="{C49D4ACF-A463-4A48-AC50-D8DEA2CD4F5D}"/>
          </ac:spMkLst>
        </pc:spChg>
        <pc:grpChg chg="add mod">
          <ac:chgData name="東村邦彦 / TOUMURA，KUNIHIKO" userId="aa80352f-8581-4c8d-8917-6e2824d17308" providerId="ADAL" clId="{7FB9A5F9-4BCC-4036-9830-46B5734B19F2}" dt="2019-05-06T06:36:43.144" v="197" actId="1076"/>
          <ac:grpSpMkLst>
            <pc:docMk/>
            <pc:sldMk cId="2965232378" sldId="263"/>
            <ac:grpSpMk id="2" creationId="{53A98E86-4F4F-436A-9642-AFB0CBD93342}"/>
          </ac:grpSpMkLst>
        </pc:grpChg>
        <pc:cxnChg chg="mod">
          <ac:chgData name="東村邦彦 / TOUMURA，KUNIHIKO" userId="aa80352f-8581-4c8d-8917-6e2824d17308" providerId="ADAL" clId="{7FB9A5F9-4BCC-4036-9830-46B5734B19F2}" dt="2019-05-06T06:33:37.837" v="153" actId="164"/>
          <ac:cxnSpMkLst>
            <pc:docMk/>
            <pc:sldMk cId="2965232378" sldId="263"/>
            <ac:cxnSpMk id="10" creationId="{51502F92-8309-4A29-85F7-4E554705F4DB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6:37.335" v="436" actId="2711"/>
        <pc:sldMkLst>
          <pc:docMk/>
          <pc:sldMk cId="3215836032" sldId="264"/>
        </pc:sldMkLst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7" creationId="{8090F221-CF84-43D3-8C21-B4493EA66E0F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8" creationId="{83ECC061-9931-479C-BC85-4CD90479A52A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9" creationId="{75710E1D-5D03-4BB4-A65E-46ED3B7EFA61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11" creationId="{B3FD473C-97F6-4EA0-A067-18838E141346}"/>
          </ac:spMkLst>
        </pc:spChg>
        <pc:spChg chg="add mod or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12" creationId="{6D9E12DF-5647-421B-BE17-38DE9B97873C}"/>
          </ac:spMkLst>
        </pc:spChg>
        <pc:grpChg chg="add mod">
          <ac:chgData name="東村邦彦 / TOUMURA，KUNIHIKO" userId="aa80352f-8581-4c8d-8917-6e2824d17308" providerId="ADAL" clId="{7FB9A5F9-4BCC-4036-9830-46B5734B19F2}" dt="2019-05-06T06:36:50.846" v="198" actId="1076"/>
          <ac:grpSpMkLst>
            <pc:docMk/>
            <pc:sldMk cId="3215836032" sldId="264"/>
            <ac:grpSpMk id="2" creationId="{54AF65D3-81AD-4588-910A-EA532EEE0752}"/>
          </ac:grpSpMkLst>
        </pc:grpChg>
        <pc:cxnChg chg="mod">
          <ac:chgData name="東村邦彦 / TOUMURA，KUNIHIKO" userId="aa80352f-8581-4c8d-8917-6e2824d17308" providerId="ADAL" clId="{7FB9A5F9-4BCC-4036-9830-46B5734B19F2}" dt="2019-05-06T06:36:18.325" v="195" actId="164"/>
          <ac:cxnSpMkLst>
            <pc:docMk/>
            <pc:sldMk cId="3215836032" sldId="264"/>
            <ac:cxnSpMk id="10" creationId="{BE61F01F-D3FC-4858-BA84-0600418577B0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7:00.450" v="437" actId="2711"/>
        <pc:sldMkLst>
          <pc:docMk/>
          <pc:sldMk cId="1443190846" sldId="265"/>
        </pc:sldMkLst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0" creationId="{23A3BBCD-6F40-460F-AD1F-2529BF83651E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1" creationId="{FFF86C11-4A52-40CC-80E3-66CFE9F6089F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2" creationId="{9E28F73A-9212-497C-A8CB-8C6DA91E91D7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3" creationId="{F67EDA7E-A7CD-4EE1-A249-83C7FB53979A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4" creationId="{74538375-EDB3-4885-A99C-9BCA179CC3B8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5" creationId="{D3511C16-520F-4404-A8E0-E8D547E8D7B8}"/>
          </ac:spMkLst>
        </pc:spChg>
        <pc:spChg chg="add mod or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8" creationId="{B0ADC606-4B40-4367-B451-F075B0B20BF6}"/>
          </ac:spMkLst>
        </pc:spChg>
        <pc:cxnChg chg="mod">
          <ac:chgData name="東村邦彦 / TOUMURA，KUNIHIKO" userId="aa80352f-8581-4c8d-8917-6e2824d17308" providerId="ADAL" clId="{7FB9A5F9-4BCC-4036-9830-46B5734B19F2}" dt="2019-05-06T06:37:47.614" v="217" actId="1076"/>
          <ac:cxnSpMkLst>
            <pc:docMk/>
            <pc:sldMk cId="1443190846" sldId="265"/>
            <ac:cxnSpMk id="16" creationId="{4379859F-F217-4FEA-BE63-DB5B4A5B50C4}"/>
          </ac:cxnSpMkLst>
        </pc:cxnChg>
        <pc:cxnChg chg="mod">
          <ac:chgData name="東村邦彦 / TOUMURA，KUNIHIKO" userId="aa80352f-8581-4c8d-8917-6e2824d17308" providerId="ADAL" clId="{7FB9A5F9-4BCC-4036-9830-46B5734B19F2}" dt="2019-05-06T06:37:47.614" v="217" actId="1076"/>
          <ac:cxnSpMkLst>
            <pc:docMk/>
            <pc:sldMk cId="1443190846" sldId="265"/>
            <ac:cxnSpMk id="17" creationId="{BC9DDA6D-1357-422E-BB92-F003B911FF54}"/>
          </ac:cxnSpMkLst>
        </pc:cxnChg>
      </pc:sldChg>
      <pc:sldChg chg="addSp delSp modSp add del modNotesTx">
        <pc:chgData name="東村邦彦 / TOUMURA，KUNIHIKO" userId="aa80352f-8581-4c8d-8917-6e2824d17308" providerId="ADAL" clId="{7FB9A5F9-4BCC-4036-9830-46B5734B19F2}" dt="2019-05-06T06:45:57.399" v="376" actId="20577"/>
        <pc:sldMkLst>
          <pc:docMk/>
          <pc:sldMk cId="3842681772" sldId="266"/>
        </pc:sldMkLst>
        <pc:spChg chg="add del">
          <ac:chgData name="東村邦彦 / TOUMURA，KUNIHIKO" userId="aa80352f-8581-4c8d-8917-6e2824d17308" providerId="ADAL" clId="{7FB9A5F9-4BCC-4036-9830-46B5734B19F2}" dt="2019-05-06T06:39:33.806" v="234"/>
          <ac:spMkLst>
            <pc:docMk/>
            <pc:sldMk cId="3842681772" sldId="266"/>
            <ac:spMk id="19" creationId="{0F76FB7A-5D6F-4F09-BC85-6BB49373AA28}"/>
          </ac:spMkLst>
        </pc:spChg>
        <pc:spChg chg="add mod">
          <ac:chgData name="東村邦彦 / TOUMURA，KUNIHIKO" userId="aa80352f-8581-4c8d-8917-6e2824d17308" providerId="ADAL" clId="{7FB9A5F9-4BCC-4036-9830-46B5734B19F2}" dt="2019-05-06T06:42:32.931" v="288" actId="164"/>
          <ac:spMkLst>
            <pc:docMk/>
            <pc:sldMk cId="3842681772" sldId="266"/>
            <ac:spMk id="20" creationId="{3FF83C6D-F8C8-412A-A847-FB57A28B2DD9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2" creationId="{27546840-B610-4896-9F6B-9B0247A6B914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3" creationId="{21A46F38-5B52-424E-B117-41B16EA86253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4" creationId="{5D0AE7AE-EFE6-4384-89BB-ECBDA53DFE23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5" creationId="{55F966D1-AB7E-481C-A449-1B17BA7BA242}"/>
          </ac:spMkLst>
        </pc:spChg>
        <pc:spChg chg="add mod">
          <ac:chgData name="東村邦彦 / TOUMURA，KUNIHIKO" userId="aa80352f-8581-4c8d-8917-6e2824d17308" providerId="ADAL" clId="{7FB9A5F9-4BCC-4036-9830-46B5734B19F2}" dt="2019-05-06T06:42:32.931" v="288" actId="164"/>
          <ac:spMkLst>
            <pc:docMk/>
            <pc:sldMk cId="3842681772" sldId="266"/>
            <ac:spMk id="26" creationId="{9FCF02A8-8D00-4E4A-B905-C3803F685344}"/>
          </ac:spMkLst>
        </pc:spChg>
        <pc:spChg chg="mod">
          <ac:chgData name="東村邦彦 / TOUMURA，KUNIHIKO" userId="aa80352f-8581-4c8d-8917-6e2824d17308" providerId="ADAL" clId="{7FB9A5F9-4BCC-4036-9830-46B5734B19F2}" dt="2019-05-06T06:42:26.750" v="287" actId="1076"/>
          <ac:spMkLst>
            <pc:docMk/>
            <pc:sldMk cId="3842681772" sldId="266"/>
            <ac:spMk id="27" creationId="{3F8F981C-43CD-489D-80D0-91DD113A248A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8" creationId="{03DE06F8-99EE-425A-A8C6-69A6FC033C9B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9" creationId="{71CCB695-0CEE-4582-82E1-28647C59D710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31" creationId="{83551C0C-2E4C-4C47-BFB8-5BFC47E24731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39" creationId="{A75B5B3B-9EFE-4A5E-B20A-3C139197A12E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48" creationId="{66A70022-4AA2-40D6-8393-97BFE79BD555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49" creationId="{C1355941-33C6-4F51-A63A-96AF036B5520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50" creationId="{FA79469D-E922-483D-8697-73F9732B5A61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51" creationId="{FA1D9859-1F34-460E-AF64-421EA1094F6C}"/>
          </ac:spMkLst>
        </pc:spChg>
        <pc:grpChg chg="add mod">
          <ac:chgData name="東村邦彦 / TOUMURA，KUNIHIKO" userId="aa80352f-8581-4c8d-8917-6e2824d17308" providerId="ADAL" clId="{7FB9A5F9-4BCC-4036-9830-46B5734B19F2}" dt="2019-05-06T06:42:32.931" v="288" actId="164"/>
          <ac:grpSpMkLst>
            <pc:docMk/>
            <pc:sldMk cId="3842681772" sldId="266"/>
            <ac:grpSpMk id="2" creationId="{798EB4CC-D32A-41E6-A743-1CC01D1F345C}"/>
          </ac:grpSpMkLst>
        </pc:grpChg>
        <pc:grpChg chg="add mod">
          <ac:chgData name="東村邦彦 / TOUMURA，KUNIHIKO" userId="aa80352f-8581-4c8d-8917-6e2824d17308" providerId="ADAL" clId="{7FB9A5F9-4BCC-4036-9830-46B5734B19F2}" dt="2019-05-06T06:42:32.931" v="288" actId="164"/>
          <ac:grpSpMkLst>
            <pc:docMk/>
            <pc:sldMk cId="3842681772" sldId="266"/>
            <ac:grpSpMk id="21" creationId="{58C7EC24-FFB4-4669-BE3E-B03A4CEC27BA}"/>
          </ac:grpSpMkLst>
        </pc:grpChg>
        <pc:grpChg chg="del">
          <ac:chgData name="東村邦彦 / TOUMURA，KUNIHIKO" userId="aa80352f-8581-4c8d-8917-6e2824d17308" providerId="ADAL" clId="{7FB9A5F9-4BCC-4036-9830-46B5734B19F2}" dt="2019-05-06T06:40:56.910" v="268" actId="478"/>
          <ac:grpSpMkLst>
            <pc:docMk/>
            <pc:sldMk cId="3842681772" sldId="266"/>
            <ac:grpSpMk id="41" creationId="{060ABFFD-8C68-486D-BC0A-EB687C8259AB}"/>
          </ac:grpSpMkLst>
        </pc:grpChg>
      </pc:sldChg>
      <pc:sldChg chg="addSp delSp modSp add del modNotesTx">
        <pc:chgData name="東村邦彦 / TOUMURA，KUNIHIKO" userId="aa80352f-8581-4c8d-8917-6e2824d17308" providerId="ADAL" clId="{7FB9A5F9-4BCC-4036-9830-46B5734B19F2}" dt="2019-05-06T06:46:39.145" v="426" actId="14100"/>
        <pc:sldMkLst>
          <pc:docMk/>
          <pc:sldMk cId="2405771550" sldId="267"/>
        </pc:sldMkLst>
        <pc:spChg chg="mod">
          <ac:chgData name="東村邦彦 / TOUMURA，KUNIHIKO" userId="aa80352f-8581-4c8d-8917-6e2824d17308" providerId="ADAL" clId="{7FB9A5F9-4BCC-4036-9830-46B5734B19F2}" dt="2019-05-06T06:46:39.145" v="426" actId="14100"/>
          <ac:spMkLst>
            <pc:docMk/>
            <pc:sldMk cId="2405771550" sldId="267"/>
            <ac:spMk id="33" creationId="{5284072B-C1BB-4C9B-8546-915140F59FB1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34" creationId="{CC5A6FC1-F262-482C-BDA9-E96F13F6599C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35" creationId="{DF9C56AB-C4F6-4706-A5E0-4D2808E96056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36" creationId="{8FF5839F-B632-415F-829C-CCBAB1E23D2B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37" creationId="{1D384AB7-0C5C-4C2C-9629-ADDC4A75AE02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6" creationId="{267832C6-A221-44E8-AA8F-92D2E2C57EFE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7" creationId="{6B52E52C-E1C4-4AF5-93F2-B18408F89613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8" creationId="{B20017C9-B809-4557-B304-F82524A7C2DA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49" creationId="{9FD8ECA4-5FA1-439D-B6E7-FBE212612831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0" creationId="{66F0460B-2EC7-4A54-A89E-EA1E88F3C627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8" creationId="{64E2ED38-AE19-4DB1-BE65-EEE19557E93D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9" creationId="{48ABEE3C-D0FA-4251-831C-A1F8B6B0EDC0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1" creationId="{BD6EF15A-8F1E-4744-A256-94BAA68C44E4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2" creationId="{899C66D3-94CF-4E82-B92D-8774A3EFCBBC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3" creationId="{47E826B1-C5DE-48D2-B780-981A75D4A075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5" creationId="{576996EE-CB56-4FAB-9287-9B314D21D3D3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7" creationId="{D6ED8DA0-566C-43B7-A920-348F2060A8D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8" creationId="{A2B83429-04E4-4D3F-9131-50BA19E70011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9" creationId="{A6432F8F-C941-4FBC-9541-52745ECB77EE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0" creationId="{2669B580-C4F9-4E3F-86AE-5D7EAD3372C4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1" creationId="{49C91B1B-BA42-49E0-A1EF-6A44215E3C46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3" creationId="{11C1C594-F34D-4D77-9703-888279326449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5" creationId="{8767B2DA-DA31-44E7-B0FB-0EDFFE81569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6" creationId="{A5AD9C53-B003-496A-A969-B427C9DF223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7" creationId="{4973CDCB-C49B-4CAC-89B7-5C192E014BE8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8" creationId="{644EDF4C-0F4E-4399-845B-CC9E6636D12D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9" creationId="{D82B2946-86C3-4CD9-91EE-F31A441E6886}"/>
          </ac:spMkLst>
        </pc:spChg>
        <pc:grpChg chg="del">
          <ac:chgData name="東村邦彦 / TOUMURA，KUNIHIKO" userId="aa80352f-8581-4c8d-8917-6e2824d17308" providerId="ADAL" clId="{7FB9A5F9-4BCC-4036-9830-46B5734B19F2}" dt="2019-05-06T06:42:17.278" v="284" actId="478"/>
          <ac:grpSpMkLst>
            <pc:docMk/>
            <pc:sldMk cId="2405771550" sldId="267"/>
            <ac:grpSpMk id="39" creationId="{4C511E7E-570C-4EC2-AF0E-1D3E5817C7D4}"/>
          </ac:grpSpMkLst>
        </pc:grpChg>
        <pc:grpChg chg="del">
          <ac:chgData name="東村邦彦 / TOUMURA，KUNIHIKO" userId="aa80352f-8581-4c8d-8917-6e2824d17308" providerId="ADAL" clId="{7FB9A5F9-4BCC-4036-9830-46B5734B19F2}" dt="2019-05-06T06:42:19.144" v="285" actId="478"/>
          <ac:grpSpMkLst>
            <pc:docMk/>
            <pc:sldMk cId="2405771550" sldId="267"/>
            <ac:grpSpMk id="51" creationId="{7CFB0A14-4DAB-4061-A3F4-F25B12B28C8A}"/>
          </ac:grpSpMkLst>
        </pc:grpChg>
        <pc:grpChg chg="add mod">
          <ac:chgData name="東村邦彦 / TOUMURA，KUNIHIKO" userId="aa80352f-8581-4c8d-8917-6e2824d17308" providerId="ADAL" clId="{7FB9A5F9-4BCC-4036-9830-46B5734B19F2}" dt="2019-05-06T06:42:45.612" v="292" actId="1076"/>
          <ac:grpSpMkLst>
            <pc:docMk/>
            <pc:sldMk cId="2405771550" sldId="267"/>
            <ac:grpSpMk id="64" creationId="{EA5C6B17-CB4D-404E-9A62-94A72A0AB8CE}"/>
          </ac:grpSpMkLst>
        </pc:grpChg>
        <pc:grpChg chg="add mod">
          <ac:chgData name="東村邦彦 / TOUMURA，KUNIHIKO" userId="aa80352f-8581-4c8d-8917-6e2824d17308" providerId="ADAL" clId="{7FB9A5F9-4BCC-4036-9830-46B5734B19F2}" dt="2019-05-06T06:43:07.754" v="296" actId="1076"/>
          <ac:grpSpMkLst>
            <pc:docMk/>
            <pc:sldMk cId="2405771550" sldId="267"/>
            <ac:grpSpMk id="72" creationId="{C8594F78-9DB1-47D6-823D-31AA5CFC4480}"/>
          </ac:grpSpMkLst>
        </pc:grpChg>
        <pc:grpChg chg="mod">
          <ac:chgData name="東村邦彦 / TOUMURA，KUNIHIKO" userId="aa80352f-8581-4c8d-8917-6e2824d17308" providerId="ADAL" clId="{7FB9A5F9-4BCC-4036-9830-46B5734B19F2}" dt="2019-05-06T06:42:59.279" v="295"/>
          <ac:grpSpMkLst>
            <pc:docMk/>
            <pc:sldMk cId="2405771550" sldId="267"/>
            <ac:grpSpMk id="74" creationId="{85C1C00E-BA1E-4B72-B708-35A7121A749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9F4-C213-4F14-8BBA-60472E91A4D9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A240-0C34-4C36-9B89-B704CB6F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0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27 Implementation of a Servient Using the Optional WoT Scripting API</a:t>
            </a:r>
          </a:p>
          <a:p>
            <a:r>
              <a:rPr lang="en-US" altLang="ja-JP" dirty="0"/>
              <a:t>/images/servient/wot-thing-scripting.png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2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28 Implementation of a Servient Using a Native WoT API</a:t>
            </a:r>
            <a:br>
              <a:rPr lang="en-US" altLang="ja-JP" dirty="0"/>
            </a:br>
            <a:r>
              <a:rPr lang="en-US" altLang="ja-JP" dirty="0"/>
              <a:t>images/servient/wot-thing-native.png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29 Integration of Existing IoT Devices into W3C WoT</a:t>
            </a:r>
            <a:br>
              <a:rPr lang="en-US" altLang="ja-JP" dirty="0"/>
            </a:br>
            <a:r>
              <a:rPr lang="en-US" altLang="ja-JP" dirty="0"/>
              <a:t>images/servient/wot-thing-existing.png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5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B449396-0737-4FAA-934A-69ACE2FBF6F1}"/>
              </a:ext>
            </a:extLst>
          </p:cNvPr>
          <p:cNvSpPr/>
          <p:nvPr/>
        </p:nvSpPr>
        <p:spPr>
          <a:xfrm>
            <a:off x="0" y="553453"/>
            <a:ext cx="12192000" cy="57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699EF2-DF23-4DCF-A838-5CD696ABA949}"/>
              </a:ext>
            </a:extLst>
          </p:cNvPr>
          <p:cNvGrpSpPr/>
          <p:nvPr/>
        </p:nvGrpSpPr>
        <p:grpSpPr>
          <a:xfrm>
            <a:off x="713488" y="873000"/>
            <a:ext cx="10765024" cy="5112000"/>
            <a:chOff x="635688" y="873000"/>
            <a:chExt cx="10765024" cy="5112000"/>
          </a:xfrm>
        </p:grpSpPr>
        <p:grpSp>
          <p:nvGrpSpPr>
            <p:cNvPr id="105" name="Group 5">
              <a:extLst>
                <a:ext uri="{FF2B5EF4-FFF2-40B4-BE49-F238E27FC236}">
                  <a16:creationId xmlns:a16="http://schemas.microsoft.com/office/drawing/2014/main" id="{3DEF0555-5CA4-44B1-8919-423E814E8760}"/>
                </a:ext>
              </a:extLst>
            </p:cNvPr>
            <p:cNvGrpSpPr/>
            <p:nvPr/>
          </p:nvGrpSpPr>
          <p:grpSpPr>
            <a:xfrm>
              <a:off x="972825" y="1497923"/>
              <a:ext cx="413417" cy="426971"/>
              <a:chOff x="1789088" y="2720452"/>
              <a:chExt cx="413417" cy="426971"/>
            </a:xfrm>
          </p:grpSpPr>
          <p:sp>
            <p:nvSpPr>
              <p:cNvPr id="106" name="Isosceles Triangle 29">
                <a:extLst>
                  <a:ext uri="{FF2B5EF4-FFF2-40B4-BE49-F238E27FC236}">
                    <a16:creationId xmlns:a16="http://schemas.microsoft.com/office/drawing/2014/main" id="{279C7F7C-2471-4C84-9B0D-5FBB75D811C6}"/>
                  </a:ext>
                </a:extLst>
              </p:cNvPr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07" name="Oval 30">
                <a:extLst>
                  <a:ext uri="{FF2B5EF4-FFF2-40B4-BE49-F238E27FC236}">
                    <a16:creationId xmlns:a16="http://schemas.microsoft.com/office/drawing/2014/main" id="{7EECEEAE-8162-48B0-AA65-CA03302C4FE6}"/>
                  </a:ext>
                </a:extLst>
              </p:cNvPr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08" name="Oval 31">
                <a:extLst>
                  <a:ext uri="{FF2B5EF4-FFF2-40B4-BE49-F238E27FC236}">
                    <a16:creationId xmlns:a16="http://schemas.microsoft.com/office/drawing/2014/main" id="{C6BC1518-1433-4F26-9289-121AFEDCA213}"/>
                  </a:ext>
                </a:extLst>
              </p:cNvPr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09" name="Oval 32">
                <a:extLst>
                  <a:ext uri="{FF2B5EF4-FFF2-40B4-BE49-F238E27FC236}">
                    <a16:creationId xmlns:a16="http://schemas.microsoft.com/office/drawing/2014/main" id="{20E92554-14DD-40AA-B098-9F7DEBAD748E}"/>
                  </a:ext>
                </a:extLst>
              </p:cNvPr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114" name="角丸四角形 6">
              <a:extLst>
                <a:ext uri="{FF2B5EF4-FFF2-40B4-BE49-F238E27FC236}">
                  <a16:creationId xmlns:a16="http://schemas.microsoft.com/office/drawing/2014/main" id="{C53E5012-007E-4556-BEC9-B6DA0F63A29C}"/>
                </a:ext>
              </a:extLst>
            </p:cNvPr>
            <p:cNvSpPr/>
            <p:nvPr/>
          </p:nvSpPr>
          <p:spPr bwMode="auto">
            <a:xfrm>
              <a:off x="4618716" y="873000"/>
              <a:ext cx="5112568" cy="5112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Servient</a:t>
              </a:r>
            </a:p>
          </p:txBody>
        </p:sp>
        <p:sp>
          <p:nvSpPr>
            <p:cNvPr id="121" name="Abgerundetes Rechteck 31">
              <a:extLst>
                <a:ext uri="{FF2B5EF4-FFF2-40B4-BE49-F238E27FC236}">
                  <a16:creationId xmlns:a16="http://schemas.microsoft.com/office/drawing/2014/main" id="{488B9285-8692-49A8-A779-620CF122E0E4}"/>
                </a:ext>
              </a:extLst>
            </p:cNvPr>
            <p:cNvSpPr/>
            <p:nvPr/>
          </p:nvSpPr>
          <p:spPr>
            <a:xfrm>
              <a:off x="4762732" y="2733183"/>
              <a:ext cx="4824536" cy="2378311"/>
            </a:xfrm>
            <a:prstGeom prst="roundRect">
              <a:avLst>
                <a:gd name="adj" fmla="val 5842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dash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Scripting WoT Runtime</a:t>
              </a:r>
            </a:p>
          </p:txBody>
        </p:sp>
        <p:sp>
          <p:nvSpPr>
            <p:cNvPr id="122" name="角丸四角形 21">
              <a:extLst>
                <a:ext uri="{FF2B5EF4-FFF2-40B4-BE49-F238E27FC236}">
                  <a16:creationId xmlns:a16="http://schemas.microsoft.com/office/drawing/2014/main" id="{FC02770C-FD2B-4C50-A50E-4A4BB685699F}"/>
                </a:ext>
              </a:extLst>
            </p:cNvPr>
            <p:cNvSpPr/>
            <p:nvPr/>
          </p:nvSpPr>
          <p:spPr bwMode="auto">
            <a:xfrm>
              <a:off x="4906998" y="3918795"/>
              <a:ext cx="1476000" cy="360000"/>
            </a:xfrm>
            <a:prstGeom prst="roundRect">
              <a:avLst>
                <a:gd name="adj" fmla="val 25084"/>
              </a:avLst>
            </a:prstGeom>
            <a:solidFill>
              <a:srgbClr val="558ED5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123" name="角丸四角形 21">
              <a:extLst>
                <a:ext uri="{FF2B5EF4-FFF2-40B4-BE49-F238E27FC236}">
                  <a16:creationId xmlns:a16="http://schemas.microsoft.com/office/drawing/2014/main" id="{4F136876-35AF-46AD-B36C-E816080AE1A8}"/>
                </a:ext>
              </a:extLst>
            </p:cNvPr>
            <p:cNvSpPr/>
            <p:nvPr/>
          </p:nvSpPr>
          <p:spPr bwMode="auto">
            <a:xfrm>
              <a:off x="6435504" y="3918795"/>
              <a:ext cx="1476000" cy="360000"/>
            </a:xfrm>
            <a:prstGeom prst="roundRect">
              <a:avLst>
                <a:gd name="adj" fmla="val 25084"/>
              </a:avLst>
            </a:prstGeom>
            <a:solidFill>
              <a:srgbClr val="558ED5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sp>
          <p:nvSpPr>
            <p:cNvPr id="125" name="角丸四角形 21">
              <a:extLst>
                <a:ext uri="{FF2B5EF4-FFF2-40B4-BE49-F238E27FC236}">
                  <a16:creationId xmlns:a16="http://schemas.microsoft.com/office/drawing/2014/main" id="{2CB1432C-C19B-421F-9789-25134AE3B0F9}"/>
                </a:ext>
              </a:extLst>
            </p:cNvPr>
            <p:cNvSpPr/>
            <p:nvPr/>
          </p:nvSpPr>
          <p:spPr bwMode="auto">
            <a:xfrm>
              <a:off x="7964011" y="3918795"/>
              <a:ext cx="1476000" cy="360000"/>
            </a:xfrm>
            <a:prstGeom prst="roundRect">
              <a:avLst>
                <a:gd name="adj" fmla="val 25084"/>
              </a:avLst>
            </a:prstGeom>
            <a:solidFill>
              <a:srgbClr val="558ED5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sp>
          <p:nvSpPr>
            <p:cNvPr id="126" name="縦巻き 49">
              <a:extLst>
                <a:ext uri="{FF2B5EF4-FFF2-40B4-BE49-F238E27FC236}">
                  <a16:creationId xmlns:a16="http://schemas.microsoft.com/office/drawing/2014/main" id="{E089673E-1135-4648-A418-A4933A17666B}"/>
                </a:ext>
              </a:extLst>
            </p:cNvPr>
            <p:cNvSpPr/>
            <p:nvPr/>
          </p:nvSpPr>
          <p:spPr bwMode="auto">
            <a:xfrm>
              <a:off x="4744458" y="1398131"/>
              <a:ext cx="4821594" cy="1188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endParaRPr kumimoji="0" lang="en-US" altLang="ja-JP" kern="0" dirty="0">
                <a:solidFill>
                  <a:prstClr val="black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7" name="角丸四角形 21">
              <a:extLst>
                <a:ext uri="{FF2B5EF4-FFF2-40B4-BE49-F238E27FC236}">
                  <a16:creationId xmlns:a16="http://schemas.microsoft.com/office/drawing/2014/main" id="{37A3C6CA-DFAA-4307-836E-8205BF1A1ABE}"/>
                </a:ext>
              </a:extLst>
            </p:cNvPr>
            <p:cNvSpPr/>
            <p:nvPr/>
          </p:nvSpPr>
          <p:spPr bwMode="auto">
            <a:xfrm>
              <a:off x="5043663" y="1866678"/>
              <a:ext cx="4241112" cy="576000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 Implementation</a:t>
              </a:r>
            </a:p>
          </p:txBody>
        </p:sp>
        <p:sp>
          <p:nvSpPr>
            <p:cNvPr id="128" name="TextBox 47">
              <a:extLst>
                <a:ext uri="{FF2B5EF4-FFF2-40B4-BE49-F238E27FC236}">
                  <a16:creationId xmlns:a16="http://schemas.microsoft.com/office/drawing/2014/main" id="{724A53FB-F9D1-4CCC-A8AA-4C989E062712}"/>
                </a:ext>
              </a:extLst>
            </p:cNvPr>
            <p:cNvSpPr txBox="1"/>
            <p:nvPr/>
          </p:nvSpPr>
          <p:spPr>
            <a:xfrm>
              <a:off x="6460614" y="1547187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Application Script</a:t>
              </a:r>
            </a:p>
          </p:txBody>
        </p:sp>
        <p:sp>
          <p:nvSpPr>
            <p:cNvPr id="129" name="角丸四角形 21">
              <a:extLst>
                <a:ext uri="{FF2B5EF4-FFF2-40B4-BE49-F238E27FC236}">
                  <a16:creationId xmlns:a16="http://schemas.microsoft.com/office/drawing/2014/main" id="{CEE04649-8BB4-43BD-9C7E-1C21C62CF4B8}"/>
                </a:ext>
              </a:extLst>
            </p:cNvPr>
            <p:cNvSpPr/>
            <p:nvPr/>
          </p:nvSpPr>
          <p:spPr bwMode="auto">
            <a:xfrm>
              <a:off x="4744458" y="5258545"/>
              <a:ext cx="354666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Stack Implementation</a:t>
              </a:r>
            </a:p>
          </p:txBody>
        </p:sp>
        <p:sp>
          <p:nvSpPr>
            <p:cNvPr id="130" name="角丸四角形 21">
              <a:extLst>
                <a:ext uri="{FF2B5EF4-FFF2-40B4-BE49-F238E27FC236}">
                  <a16:creationId xmlns:a16="http://schemas.microsoft.com/office/drawing/2014/main" id="{1145D63F-A28D-4A30-A478-E0BCF2A207D0}"/>
                </a:ext>
              </a:extLst>
            </p:cNvPr>
            <p:cNvSpPr/>
            <p:nvPr/>
          </p:nvSpPr>
          <p:spPr bwMode="auto">
            <a:xfrm>
              <a:off x="4907000" y="3216457"/>
              <a:ext cx="4536000" cy="574727"/>
            </a:xfrm>
            <a:prstGeom prst="roundRect">
              <a:avLst>
                <a:gd name="adj" fmla="val 23727"/>
              </a:avLst>
            </a:prstGeom>
            <a:solidFill>
              <a:srgbClr val="1F497D">
                <a:lumMod val="60000"/>
                <a:lumOff val="40000"/>
              </a:srgbClr>
            </a:solidFill>
            <a:ln w="7620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Scripting API</a:t>
              </a:r>
            </a:p>
          </p:txBody>
        </p:sp>
        <p:sp>
          <p:nvSpPr>
            <p:cNvPr id="131" name="角丸四角形 21">
              <a:extLst>
                <a:ext uri="{FF2B5EF4-FFF2-40B4-BE49-F238E27FC236}">
                  <a16:creationId xmlns:a16="http://schemas.microsoft.com/office/drawing/2014/main" id="{45B8E928-5230-47D2-B2E9-9F0EEFC80F00}"/>
                </a:ext>
              </a:extLst>
            </p:cNvPr>
            <p:cNvSpPr/>
            <p:nvPr/>
          </p:nvSpPr>
          <p:spPr bwMode="auto">
            <a:xfrm>
              <a:off x="4906998" y="4395042"/>
              <a:ext cx="4536002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Private Security Configuration</a:t>
              </a:r>
            </a:p>
          </p:txBody>
        </p:sp>
        <p:sp>
          <p:nvSpPr>
            <p:cNvPr id="132" name="Down Arrow 40">
              <a:extLst>
                <a:ext uri="{FF2B5EF4-FFF2-40B4-BE49-F238E27FC236}">
                  <a16:creationId xmlns:a16="http://schemas.microsoft.com/office/drawing/2014/main" id="{6DDEF424-CF48-4ED4-B66A-8B3555539FBA}"/>
                </a:ext>
              </a:extLst>
            </p:cNvPr>
            <p:cNvSpPr/>
            <p:nvPr/>
          </p:nvSpPr>
          <p:spPr>
            <a:xfrm rot="5400000">
              <a:off x="4206703" y="2775431"/>
              <a:ext cx="605882" cy="50617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3" name="TextBox 81">
              <a:extLst>
                <a:ext uri="{FF2B5EF4-FFF2-40B4-BE49-F238E27FC236}">
                  <a16:creationId xmlns:a16="http://schemas.microsoft.com/office/drawing/2014/main" id="{CC2EB950-B27C-4FA9-99DA-BF170A38B10A}"/>
                </a:ext>
              </a:extLst>
            </p:cNvPr>
            <p:cNvSpPr txBox="1"/>
            <p:nvPr/>
          </p:nvSpPr>
          <p:spPr>
            <a:xfrm>
              <a:off x="1884334" y="994510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</p:txBody>
        </p:sp>
        <p:grpSp>
          <p:nvGrpSpPr>
            <p:cNvPr id="134" name="Group 6">
              <a:extLst>
                <a:ext uri="{FF2B5EF4-FFF2-40B4-BE49-F238E27FC236}">
                  <a16:creationId xmlns:a16="http://schemas.microsoft.com/office/drawing/2014/main" id="{6C5D2792-D8F5-4ABB-8BF2-52C6F39A7CD9}"/>
                </a:ext>
              </a:extLst>
            </p:cNvPr>
            <p:cNvGrpSpPr/>
            <p:nvPr/>
          </p:nvGrpSpPr>
          <p:grpSpPr>
            <a:xfrm>
              <a:off x="9599718" y="2224766"/>
              <a:ext cx="1800994" cy="3026672"/>
              <a:chOff x="8832922" y="1942635"/>
              <a:chExt cx="1800994" cy="3026672"/>
            </a:xfrm>
          </p:grpSpPr>
          <p:sp>
            <p:nvSpPr>
              <p:cNvPr id="135" name="Down Arrow 40">
                <a:extLst>
                  <a:ext uri="{FF2B5EF4-FFF2-40B4-BE49-F238E27FC236}">
                    <a16:creationId xmlns:a16="http://schemas.microsoft.com/office/drawing/2014/main" id="{AAEC883D-9848-4BBC-886E-B7C675C64A73}"/>
                  </a:ext>
                </a:extLst>
              </p:cNvPr>
              <p:cNvSpPr/>
              <p:nvPr/>
            </p:nvSpPr>
            <p:spPr>
              <a:xfrm rot="5400000">
                <a:off x="8778695" y="2698166"/>
                <a:ext cx="605882" cy="4974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36" name="Down Arrow 40">
                <a:extLst>
                  <a:ext uri="{FF2B5EF4-FFF2-40B4-BE49-F238E27FC236}">
                    <a16:creationId xmlns:a16="http://schemas.microsoft.com/office/drawing/2014/main" id="{A3CEC8D6-396F-44C7-A90B-94EC2E0324E8}"/>
                  </a:ext>
                </a:extLst>
              </p:cNvPr>
              <p:cNvSpPr/>
              <p:nvPr/>
            </p:nvSpPr>
            <p:spPr>
              <a:xfrm rot="5400000">
                <a:off x="8778694" y="4097200"/>
                <a:ext cx="605882" cy="4974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37" name="TextBox 82">
                <a:extLst>
                  <a:ext uri="{FF2B5EF4-FFF2-40B4-BE49-F238E27FC236}">
                    <a16:creationId xmlns:a16="http://schemas.microsoft.com/office/drawing/2014/main" id="{BCC2C12D-CE24-430C-BE6E-95CA3B88391F}"/>
                  </a:ext>
                </a:extLst>
              </p:cNvPr>
              <p:cNvSpPr txBox="1"/>
              <p:nvPr/>
            </p:nvSpPr>
            <p:spPr>
              <a:xfrm>
                <a:off x="9279057" y="1942635"/>
                <a:ext cx="1354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Consumed</a:t>
                </a:r>
              </a:p>
            </p:txBody>
          </p:sp>
          <p:grpSp>
            <p:nvGrpSpPr>
              <p:cNvPr id="138" name="Group 4">
                <a:extLst>
                  <a:ext uri="{FF2B5EF4-FFF2-40B4-BE49-F238E27FC236}">
                    <a16:creationId xmlns:a16="http://schemas.microsoft.com/office/drawing/2014/main" id="{36537148-FF92-422E-A34B-A6611E99804C}"/>
                  </a:ext>
                </a:extLst>
              </p:cNvPr>
              <p:cNvGrpSpPr/>
              <p:nvPr/>
            </p:nvGrpSpPr>
            <p:grpSpPr>
              <a:xfrm>
                <a:off x="9330349" y="2320741"/>
                <a:ext cx="1252275" cy="1252275"/>
                <a:chOff x="9330349" y="2197049"/>
                <a:chExt cx="1252275" cy="1252275"/>
              </a:xfrm>
            </p:grpSpPr>
            <p:sp>
              <p:nvSpPr>
                <p:cNvPr id="146" name="角丸四角形 21">
                  <a:extLst>
                    <a:ext uri="{FF2B5EF4-FFF2-40B4-BE49-F238E27FC236}">
                      <a16:creationId xmlns:a16="http://schemas.microsoft.com/office/drawing/2014/main" id="{CD051231-8CA9-4993-8F70-7D849E224AF6}"/>
                    </a:ext>
                  </a:extLst>
                </p:cNvPr>
                <p:cNvSpPr/>
                <p:nvPr/>
              </p:nvSpPr>
              <p:spPr bwMode="auto">
                <a:xfrm>
                  <a:off x="9330349" y="2197049"/>
                  <a:ext cx="1252275" cy="1252275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F79646">
                    <a:lumMod val="50000"/>
                  </a:srgbClr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0" tIns="648000" rIns="0" bIns="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  <a:t>WoT Thing</a:t>
                  </a:r>
                  <a:b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</a:br>
                  <a: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  <a:t>Description</a:t>
                  </a:r>
                  <a:endPara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grpSp>
              <p:nvGrpSpPr>
                <p:cNvPr id="147" name="Group 53">
                  <a:extLst>
                    <a:ext uri="{FF2B5EF4-FFF2-40B4-BE49-F238E27FC236}">
                      <a16:creationId xmlns:a16="http://schemas.microsoft.com/office/drawing/2014/main" id="{1CB26C3D-E79B-4F82-8196-7318753C3696}"/>
                    </a:ext>
                  </a:extLst>
                </p:cNvPr>
                <p:cNvGrpSpPr/>
                <p:nvPr/>
              </p:nvGrpSpPr>
              <p:grpSpPr>
                <a:xfrm>
                  <a:off x="9747300" y="2349560"/>
                  <a:ext cx="413417" cy="426971"/>
                  <a:chOff x="1789088" y="2720452"/>
                  <a:chExt cx="413417" cy="426971"/>
                </a:xfrm>
              </p:grpSpPr>
              <p:sp>
                <p:nvSpPr>
                  <p:cNvPr id="148" name="Isosceles Triangle 29">
                    <a:extLst>
                      <a:ext uri="{FF2B5EF4-FFF2-40B4-BE49-F238E27FC236}">
                        <a16:creationId xmlns:a16="http://schemas.microsoft.com/office/drawing/2014/main" id="{088786DF-E058-46E6-AB4E-4C5C15F897FA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1896401" y="2765072"/>
                    <a:ext cx="306104" cy="263882"/>
                  </a:xfrm>
                  <a:prstGeom prst="triangle">
                    <a:avLst/>
                  </a:prstGeom>
                  <a:noFill/>
                  <a:ln w="28575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49" name="Oval 30">
                    <a:extLst>
                      <a:ext uri="{FF2B5EF4-FFF2-40B4-BE49-F238E27FC236}">
                        <a16:creationId xmlns:a16="http://schemas.microsoft.com/office/drawing/2014/main" id="{751F4A34-21A2-496F-8FCF-C02F9F3F6C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2054836" y="2720452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50" name="Oval 31">
                    <a:extLst>
                      <a:ext uri="{FF2B5EF4-FFF2-40B4-BE49-F238E27FC236}">
                        <a16:creationId xmlns:a16="http://schemas.microsoft.com/office/drawing/2014/main" id="{1DF8282B-B6D4-4BE2-9E78-2DFC5E25E75B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789088" y="2873520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51" name="Oval 32">
                    <a:extLst>
                      <a:ext uri="{FF2B5EF4-FFF2-40B4-BE49-F238E27FC236}">
                        <a16:creationId xmlns:a16="http://schemas.microsoft.com/office/drawing/2014/main" id="{112E603C-8C8B-41B7-BCCE-6FC5B4364536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2054838" y="3025919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</p:grpSp>
          </p:grpSp>
          <p:grpSp>
            <p:nvGrpSpPr>
              <p:cNvPr id="139" name="Group 73">
                <a:extLst>
                  <a:ext uri="{FF2B5EF4-FFF2-40B4-BE49-F238E27FC236}">
                    <a16:creationId xmlns:a16="http://schemas.microsoft.com/office/drawing/2014/main" id="{C4259657-0734-4B97-AB81-7C2E2742CA90}"/>
                  </a:ext>
                </a:extLst>
              </p:cNvPr>
              <p:cNvGrpSpPr/>
              <p:nvPr/>
            </p:nvGrpSpPr>
            <p:grpSpPr>
              <a:xfrm>
                <a:off x="9330349" y="3717032"/>
                <a:ext cx="1252275" cy="1252275"/>
                <a:chOff x="9330349" y="2197049"/>
                <a:chExt cx="1252275" cy="1252275"/>
              </a:xfrm>
            </p:grpSpPr>
            <p:sp>
              <p:nvSpPr>
                <p:cNvPr id="140" name="角丸四角形 21">
                  <a:extLst>
                    <a:ext uri="{FF2B5EF4-FFF2-40B4-BE49-F238E27FC236}">
                      <a16:creationId xmlns:a16="http://schemas.microsoft.com/office/drawing/2014/main" id="{245579F6-E3E8-431F-872E-67D4DCD77677}"/>
                    </a:ext>
                  </a:extLst>
                </p:cNvPr>
                <p:cNvSpPr/>
                <p:nvPr/>
              </p:nvSpPr>
              <p:spPr bwMode="auto">
                <a:xfrm>
                  <a:off x="9330349" y="2197049"/>
                  <a:ext cx="1252275" cy="1252275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F79646">
                    <a:lumMod val="50000"/>
                  </a:srgbClr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0" tIns="648000" rIns="0" bIns="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  <a:t>WoT Thing</a:t>
                  </a:r>
                  <a:b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</a:br>
                  <a: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  <a:t>Description</a:t>
                  </a:r>
                  <a:endPara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grpSp>
              <p:nvGrpSpPr>
                <p:cNvPr id="141" name="Group 75">
                  <a:extLst>
                    <a:ext uri="{FF2B5EF4-FFF2-40B4-BE49-F238E27FC236}">
                      <a16:creationId xmlns:a16="http://schemas.microsoft.com/office/drawing/2014/main" id="{C2F8104E-68C2-4719-A5BD-BD9C0611085B}"/>
                    </a:ext>
                  </a:extLst>
                </p:cNvPr>
                <p:cNvGrpSpPr/>
                <p:nvPr/>
              </p:nvGrpSpPr>
              <p:grpSpPr>
                <a:xfrm>
                  <a:off x="9747300" y="2349560"/>
                  <a:ext cx="413417" cy="426971"/>
                  <a:chOff x="1789088" y="2720452"/>
                  <a:chExt cx="413417" cy="426971"/>
                </a:xfrm>
              </p:grpSpPr>
              <p:sp>
                <p:nvSpPr>
                  <p:cNvPr id="142" name="Isosceles Triangle 29">
                    <a:extLst>
                      <a:ext uri="{FF2B5EF4-FFF2-40B4-BE49-F238E27FC236}">
                        <a16:creationId xmlns:a16="http://schemas.microsoft.com/office/drawing/2014/main" id="{519DB2B3-EA30-42F5-8ED7-6ABA55B030E7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1896401" y="2765072"/>
                    <a:ext cx="306104" cy="263882"/>
                  </a:xfrm>
                  <a:prstGeom prst="triangle">
                    <a:avLst/>
                  </a:prstGeom>
                  <a:noFill/>
                  <a:ln w="28575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43" name="Oval 30">
                    <a:extLst>
                      <a:ext uri="{FF2B5EF4-FFF2-40B4-BE49-F238E27FC236}">
                        <a16:creationId xmlns:a16="http://schemas.microsoft.com/office/drawing/2014/main" id="{7B94D5A7-6F8B-4281-969D-6E7A325EC0B2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2054836" y="2720452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44" name="Oval 31">
                    <a:extLst>
                      <a:ext uri="{FF2B5EF4-FFF2-40B4-BE49-F238E27FC236}">
                        <a16:creationId xmlns:a16="http://schemas.microsoft.com/office/drawing/2014/main" id="{4DB80EE3-4AB5-47B2-A011-92C973C8D204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789088" y="2873520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45" name="Oval 32">
                    <a:extLst>
                      <a:ext uri="{FF2B5EF4-FFF2-40B4-BE49-F238E27FC236}">
                        <a16:creationId xmlns:a16="http://schemas.microsoft.com/office/drawing/2014/main" id="{FCB6793E-F743-4A21-91D7-8B43E9C8C85E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2054838" y="3025919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</p:grpSp>
          </p:grpSp>
        </p:grpSp>
        <p:sp>
          <p:nvSpPr>
            <p:cNvPr id="152" name="角丸四角形 21">
              <a:extLst>
                <a:ext uri="{FF2B5EF4-FFF2-40B4-BE49-F238E27FC236}">
                  <a16:creationId xmlns:a16="http://schemas.microsoft.com/office/drawing/2014/main" id="{EFA1D02E-618B-420A-9ACB-8F534CE086D2}"/>
                </a:ext>
              </a:extLst>
            </p:cNvPr>
            <p:cNvSpPr/>
            <p:nvPr/>
          </p:nvSpPr>
          <p:spPr bwMode="auto">
            <a:xfrm>
              <a:off x="8416866" y="5251438"/>
              <a:ext cx="1154110" cy="574726"/>
            </a:xfrm>
            <a:prstGeom prst="roundRect">
              <a:avLst>
                <a:gd name="adj" fmla="val 25105"/>
              </a:avLst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System</a:t>
              </a: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FACB5DA-9201-43FA-92CC-A2989B330DF3}"/>
                </a:ext>
              </a:extLst>
            </p:cNvPr>
            <p:cNvGrpSpPr/>
            <p:nvPr/>
          </p:nvGrpSpPr>
          <p:grpSpPr>
            <a:xfrm>
              <a:off x="635688" y="1398131"/>
              <a:ext cx="3616687" cy="2866271"/>
              <a:chOff x="770085" y="5947046"/>
              <a:chExt cx="3616687" cy="2866271"/>
            </a:xfrm>
          </p:grpSpPr>
          <p:sp>
            <p:nvSpPr>
              <p:cNvPr id="81" name="角丸四角形 21">
                <a:extLst>
                  <a:ext uri="{FF2B5EF4-FFF2-40B4-BE49-F238E27FC236}">
                    <a16:creationId xmlns:a16="http://schemas.microsoft.com/office/drawing/2014/main" id="{CE9E4AE4-0192-4154-A1B3-B0E029DA23CF}"/>
                  </a:ext>
                </a:extLst>
              </p:cNvPr>
              <p:cNvSpPr/>
              <p:nvPr/>
            </p:nvSpPr>
            <p:spPr bwMode="auto">
              <a:xfrm>
                <a:off x="770085" y="5947046"/>
                <a:ext cx="3616687" cy="2866271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WoT</a:t>
                </a: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Thing Description</a:t>
                </a: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82" name="Group 29">
                <a:extLst>
                  <a:ext uri="{FF2B5EF4-FFF2-40B4-BE49-F238E27FC236}">
                    <a16:creationId xmlns:a16="http://schemas.microsoft.com/office/drawing/2014/main" id="{EEADECEE-2DE9-4D34-B8C1-E8B7A0BF7D40}"/>
                  </a:ext>
                </a:extLst>
              </p:cNvPr>
              <p:cNvGrpSpPr/>
              <p:nvPr/>
            </p:nvGrpSpPr>
            <p:grpSpPr>
              <a:xfrm>
                <a:off x="932796" y="6070370"/>
                <a:ext cx="413417" cy="426971"/>
                <a:chOff x="1789088" y="2720452"/>
                <a:chExt cx="413417" cy="426971"/>
              </a:xfrm>
            </p:grpSpPr>
            <p:sp>
              <p:nvSpPr>
                <p:cNvPr id="83" name="Isosceles Triangle 29">
                  <a:extLst>
                    <a:ext uri="{FF2B5EF4-FFF2-40B4-BE49-F238E27FC236}">
                      <a16:creationId xmlns:a16="http://schemas.microsoft.com/office/drawing/2014/main" id="{99381709-8B8A-48EF-B029-9F7F25AE3FC9}"/>
                    </a:ext>
                  </a:extLst>
                </p:cNvPr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84" name="Oval 30">
                  <a:extLst>
                    <a:ext uri="{FF2B5EF4-FFF2-40B4-BE49-F238E27FC236}">
                      <a16:creationId xmlns:a16="http://schemas.microsoft.com/office/drawing/2014/main" id="{F43ADB9F-8B13-4E15-A22C-A293B79BC398}"/>
                    </a:ext>
                  </a:extLst>
                </p:cNvPr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85" name="Oval 31">
                  <a:extLst>
                    <a:ext uri="{FF2B5EF4-FFF2-40B4-BE49-F238E27FC236}">
                      <a16:creationId xmlns:a16="http://schemas.microsoft.com/office/drawing/2014/main" id="{33494CEE-F359-4B15-895B-2B32F70C87DE}"/>
                    </a:ext>
                  </a:extLst>
                </p:cNvPr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86" name="Oval 32">
                  <a:extLst>
                    <a:ext uri="{FF2B5EF4-FFF2-40B4-BE49-F238E27FC236}">
                      <a16:creationId xmlns:a16="http://schemas.microsoft.com/office/drawing/2014/main" id="{BBAF78BC-BC5C-4E14-9FDD-ABA9C2352BE9}"/>
                    </a:ext>
                  </a:extLst>
                </p:cNvPr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87" name="角丸四角形 21">
                <a:extLst>
                  <a:ext uri="{FF2B5EF4-FFF2-40B4-BE49-F238E27FC236}">
                    <a16:creationId xmlns:a16="http://schemas.microsoft.com/office/drawing/2014/main" id="{0D42BC8A-0A55-41DC-A3DE-5B47531327EE}"/>
                  </a:ext>
                </a:extLst>
              </p:cNvPr>
              <p:cNvSpPr/>
              <p:nvPr/>
            </p:nvSpPr>
            <p:spPr bwMode="auto">
              <a:xfrm>
                <a:off x="905705" y="7824401"/>
                <a:ext cx="3337768" cy="367631"/>
              </a:xfrm>
              <a:prstGeom prst="roundRect">
                <a:avLst>
                  <a:gd name="adj" fmla="val 22715"/>
                </a:avLst>
              </a:prstGeom>
              <a:solidFill>
                <a:srgbClr val="FFFF0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defRPr/>
                </a:pPr>
                <a:r>
                  <a:rPr kumimoji="0" lang="en-US" altLang="ja-JP" kern="0" dirty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Public Security Configuration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id="{ABCA42CA-DD0C-42FC-B60F-EEC027F394F7}"/>
                  </a:ext>
                </a:extLst>
              </p:cNvPr>
              <p:cNvSpPr/>
              <p:nvPr/>
            </p:nvSpPr>
            <p:spPr bwMode="auto">
              <a:xfrm>
                <a:off x="906534" y="6988362"/>
                <a:ext cx="3331073" cy="357098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defRPr/>
                </a:pPr>
                <a:r>
                  <a:rPr kumimoji="0" lang="en-US" altLang="ja-JP" kern="0" dirty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Interaction Affordances</a:t>
                </a: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id="{2D4D3380-4A4F-4882-9B1F-7D7D7C9E5EFF}"/>
                  </a:ext>
                </a:extLst>
              </p:cNvPr>
              <p:cNvSpPr/>
              <p:nvPr/>
            </p:nvSpPr>
            <p:spPr bwMode="auto">
              <a:xfrm>
                <a:off x="909245" y="6576011"/>
                <a:ext cx="3331073" cy="357098"/>
              </a:xfrm>
              <a:prstGeom prst="roundRect">
                <a:avLst>
                  <a:gd name="adj" fmla="val 25084"/>
                </a:avLst>
              </a:prstGeom>
              <a:solidFill>
                <a:srgbClr val="7F7F7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General Metadata</a:t>
                </a:r>
              </a:p>
            </p:txBody>
          </p:sp>
          <p:sp>
            <p:nvSpPr>
              <p:cNvPr id="90" name="角丸四角形 21">
                <a:extLst>
                  <a:ext uri="{FF2B5EF4-FFF2-40B4-BE49-F238E27FC236}">
                    <a16:creationId xmlns:a16="http://schemas.microsoft.com/office/drawing/2014/main" id="{58EFD989-1493-485D-9FED-BA2FCE16B4EA}"/>
                  </a:ext>
                </a:extLst>
              </p:cNvPr>
              <p:cNvSpPr/>
              <p:nvPr/>
            </p:nvSpPr>
            <p:spPr bwMode="auto">
              <a:xfrm>
                <a:off x="899837" y="7394214"/>
                <a:ext cx="3337770" cy="367631"/>
              </a:xfrm>
              <a:prstGeom prst="roundRect">
                <a:avLst>
                  <a:gd name="adj" fmla="val 21163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Data Schemas</a:t>
                </a:r>
              </a:p>
            </p:txBody>
          </p:sp>
          <p:sp>
            <p:nvSpPr>
              <p:cNvPr id="91" name="角丸四角形 21">
                <a:extLst>
                  <a:ext uri="{FF2B5EF4-FFF2-40B4-BE49-F238E27FC236}">
                    <a16:creationId xmlns:a16="http://schemas.microsoft.com/office/drawing/2014/main" id="{A98E7061-185B-4C63-83C5-254468572D27}"/>
                  </a:ext>
                </a:extLst>
              </p:cNvPr>
              <p:cNvSpPr/>
              <p:nvPr/>
            </p:nvSpPr>
            <p:spPr bwMode="auto">
              <a:xfrm>
                <a:off x="910120" y="8254146"/>
                <a:ext cx="3337770" cy="367631"/>
              </a:xfrm>
              <a:prstGeom prst="roundRect">
                <a:avLst>
                  <a:gd name="adj" fmla="val 21163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defRPr/>
                </a:pPr>
                <a:r>
                  <a:rPr kumimoji="0" lang="en-US" altLang="ja-JP" kern="0" dirty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Protocol Binding(s)</a:t>
                </a:r>
              </a:p>
            </p:txBody>
          </p:sp>
          <p:grpSp>
            <p:nvGrpSpPr>
              <p:cNvPr id="92" name="Group 41">
                <a:extLst>
                  <a:ext uri="{FF2B5EF4-FFF2-40B4-BE49-F238E27FC236}">
                    <a16:creationId xmlns:a16="http://schemas.microsoft.com/office/drawing/2014/main" id="{CAC1FBF0-56F4-4ED1-B537-939CAD4BA8E5}"/>
                  </a:ext>
                </a:extLst>
              </p:cNvPr>
              <p:cNvGrpSpPr/>
              <p:nvPr/>
            </p:nvGrpSpPr>
            <p:grpSpPr>
              <a:xfrm>
                <a:off x="3810168" y="8237055"/>
                <a:ext cx="576603" cy="576262"/>
                <a:chOff x="2909455" y="2880878"/>
                <a:chExt cx="576603" cy="576262"/>
              </a:xfrm>
            </p:grpSpPr>
            <p:sp>
              <p:nvSpPr>
                <p:cNvPr id="93" name="Freeform 42">
                  <a:extLst>
                    <a:ext uri="{FF2B5EF4-FFF2-40B4-BE49-F238E27FC236}">
                      <a16:creationId xmlns:a16="http://schemas.microsoft.com/office/drawing/2014/main" id="{3F90C921-98FA-4459-9DC2-D6F0E8BE070B}"/>
                    </a:ext>
                  </a:extLst>
                </p:cNvPr>
                <p:cNvSpPr/>
                <p:nvPr/>
              </p:nvSpPr>
              <p:spPr>
                <a:xfrm>
                  <a:off x="2909455" y="2882583"/>
                  <a:ext cx="576603" cy="574557"/>
                </a:xfrm>
                <a:custGeom>
                  <a:avLst/>
                  <a:gdLst>
                    <a:gd name="connsiteX0" fmla="*/ 0 w 581890"/>
                    <a:gd name="connsiteY0" fmla="*/ 589226 h 589226"/>
                    <a:gd name="connsiteX1" fmla="*/ 581890 w 581890"/>
                    <a:gd name="connsiteY1" fmla="*/ 589226 h 589226"/>
                    <a:gd name="connsiteX2" fmla="*/ 581890 w 581890"/>
                    <a:gd name="connsiteY2" fmla="*/ 0 h 589226"/>
                    <a:gd name="connsiteX3" fmla="*/ 0 w 581890"/>
                    <a:gd name="connsiteY3" fmla="*/ 589226 h 589226"/>
                    <a:gd name="connsiteX0" fmla="*/ 0 w 581890"/>
                    <a:gd name="connsiteY0" fmla="*/ 554997 h 554997"/>
                    <a:gd name="connsiteX1" fmla="*/ 581890 w 581890"/>
                    <a:gd name="connsiteY1" fmla="*/ 554997 h 554997"/>
                    <a:gd name="connsiteX2" fmla="*/ 581890 w 581890"/>
                    <a:gd name="connsiteY2" fmla="*/ 0 h 554997"/>
                    <a:gd name="connsiteX3" fmla="*/ 0 w 581890"/>
                    <a:gd name="connsiteY3" fmla="*/ 554997 h 554997"/>
                    <a:gd name="connsiteX0" fmla="*/ 0 w 581890"/>
                    <a:gd name="connsiteY0" fmla="*/ 574557 h 574557"/>
                    <a:gd name="connsiteX1" fmla="*/ 581890 w 581890"/>
                    <a:gd name="connsiteY1" fmla="*/ 574557 h 574557"/>
                    <a:gd name="connsiteX2" fmla="*/ 579412 w 581890"/>
                    <a:gd name="connsiteY2" fmla="*/ 0 h 574557"/>
                    <a:gd name="connsiteX3" fmla="*/ 0 w 581890"/>
                    <a:gd name="connsiteY3" fmla="*/ 574557 h 574557"/>
                    <a:gd name="connsiteX0" fmla="*/ 0 w 584368"/>
                    <a:gd name="connsiteY0" fmla="*/ 574557 h 574557"/>
                    <a:gd name="connsiteX1" fmla="*/ 584368 w 584368"/>
                    <a:gd name="connsiteY1" fmla="*/ 574557 h 574557"/>
                    <a:gd name="connsiteX2" fmla="*/ 581890 w 584368"/>
                    <a:gd name="connsiteY2" fmla="*/ 0 h 574557"/>
                    <a:gd name="connsiteX3" fmla="*/ 0 w 584368"/>
                    <a:gd name="connsiteY3" fmla="*/ 574557 h 57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4368" h="574557">
                      <a:moveTo>
                        <a:pt x="0" y="574557"/>
                      </a:moveTo>
                      <a:lnTo>
                        <a:pt x="584368" y="574557"/>
                      </a:lnTo>
                      <a:lnTo>
                        <a:pt x="581890" y="0"/>
                      </a:lnTo>
                      <a:lnTo>
                        <a:pt x="0" y="574557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94" name="Freeform 43">
                  <a:extLst>
                    <a:ext uri="{FF2B5EF4-FFF2-40B4-BE49-F238E27FC236}">
                      <a16:creationId xmlns:a16="http://schemas.microsoft.com/office/drawing/2014/main" id="{1A8BD247-79BE-4FBF-ACB1-9381BFDB5F09}"/>
                    </a:ext>
                  </a:extLst>
                </p:cNvPr>
                <p:cNvSpPr/>
                <p:nvPr/>
              </p:nvSpPr>
              <p:spPr>
                <a:xfrm>
                  <a:off x="2909732" y="2880878"/>
                  <a:ext cx="573881" cy="576262"/>
                </a:xfrm>
                <a:custGeom>
                  <a:avLst/>
                  <a:gdLst>
                    <a:gd name="connsiteX0" fmla="*/ 0 w 571500"/>
                    <a:gd name="connsiteY0" fmla="*/ 576262 h 576262"/>
                    <a:gd name="connsiteX1" fmla="*/ 85725 w 571500"/>
                    <a:gd name="connsiteY1" fmla="*/ 138112 h 576262"/>
                    <a:gd name="connsiteX2" fmla="*/ 571500 w 571500"/>
                    <a:gd name="connsiteY2" fmla="*/ 0 h 576262"/>
                    <a:gd name="connsiteX3" fmla="*/ 0 w 571500"/>
                    <a:gd name="connsiteY3" fmla="*/ 576262 h 576262"/>
                    <a:gd name="connsiteX0" fmla="*/ 0 w 571500"/>
                    <a:gd name="connsiteY0" fmla="*/ 576262 h 576262"/>
                    <a:gd name="connsiteX1" fmla="*/ 102394 w 571500"/>
                    <a:gd name="connsiteY1" fmla="*/ 116681 h 576262"/>
                    <a:gd name="connsiteX2" fmla="*/ 571500 w 571500"/>
                    <a:gd name="connsiteY2" fmla="*/ 0 h 576262"/>
                    <a:gd name="connsiteX3" fmla="*/ 0 w 571500"/>
                    <a:gd name="connsiteY3" fmla="*/ 576262 h 576262"/>
                    <a:gd name="connsiteX0" fmla="*/ 0 w 573881"/>
                    <a:gd name="connsiteY0" fmla="*/ 576262 h 576262"/>
                    <a:gd name="connsiteX1" fmla="*/ 104775 w 573881"/>
                    <a:gd name="connsiteY1" fmla="*/ 116681 h 576262"/>
                    <a:gd name="connsiteX2" fmla="*/ 573881 w 573881"/>
                    <a:gd name="connsiteY2" fmla="*/ 0 h 576262"/>
                    <a:gd name="connsiteX3" fmla="*/ 0 w 573881"/>
                    <a:gd name="connsiteY3" fmla="*/ 576262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881" h="576262">
                      <a:moveTo>
                        <a:pt x="0" y="576262"/>
                      </a:moveTo>
                      <a:lnTo>
                        <a:pt x="104775" y="116681"/>
                      </a:lnTo>
                      <a:lnTo>
                        <a:pt x="573881" y="0"/>
                      </a:lnTo>
                      <a:lnTo>
                        <a:pt x="0" y="576262"/>
                      </a:lnTo>
                      <a:close/>
                    </a:path>
                  </a:pathLst>
                </a:custGeom>
                <a:solidFill>
                  <a:srgbClr val="BD6008"/>
                </a:solidFill>
                <a:ln w="762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cxnSp>
          <p:nvCxnSpPr>
            <p:cNvPr id="113" name="Gerade Verbindung mit Pfeil 41">
              <a:extLst>
                <a:ext uri="{FF2B5EF4-FFF2-40B4-BE49-F238E27FC236}">
                  <a16:creationId xmlns:a16="http://schemas.microsoft.com/office/drawing/2014/main" id="{9AB922F3-6DCE-42FE-9CA9-78CE54E64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659" y="4056965"/>
              <a:ext cx="0" cy="881176"/>
            </a:xfrm>
            <a:prstGeom prst="straightConnector1">
              <a:avLst/>
            </a:prstGeom>
            <a:noFill/>
            <a:ln w="66675" cap="flat" cmpd="sng" algn="ctr">
              <a:solidFill>
                <a:sysClr val="window" lastClr="FFFFFF">
                  <a:lumMod val="75000"/>
                </a:sysClr>
              </a:solidFill>
              <a:prstDash val="sysDot"/>
              <a:tailEnd type="triangle"/>
            </a:ln>
            <a:effectLst/>
          </p:spPr>
        </p:cxnSp>
        <p:sp>
          <p:nvSpPr>
            <p:cNvPr id="116" name="角丸四角形 21">
              <a:extLst>
                <a:ext uri="{FF2B5EF4-FFF2-40B4-BE49-F238E27FC236}">
                  <a16:creationId xmlns:a16="http://schemas.microsoft.com/office/drawing/2014/main" id="{74E29918-23A0-47D0-8E70-19F03FE3B31B}"/>
                </a:ext>
              </a:extLst>
            </p:cNvPr>
            <p:cNvSpPr/>
            <p:nvPr/>
          </p:nvSpPr>
          <p:spPr bwMode="auto">
            <a:xfrm>
              <a:off x="1569021" y="4494876"/>
              <a:ext cx="1735277" cy="1187719"/>
            </a:xfrm>
            <a:prstGeom prst="flowChartMultidocument">
              <a:avLst/>
            </a:prstGeom>
            <a:solidFill>
              <a:srgbClr val="00B050"/>
            </a:solidFill>
            <a:ln w="25400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72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Binding</a:t>
              </a:r>
              <a:b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Templates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4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50536A90-7538-4EA2-828C-362207D77D40}"/>
              </a:ext>
            </a:extLst>
          </p:cNvPr>
          <p:cNvSpPr/>
          <p:nvPr/>
        </p:nvSpPr>
        <p:spPr>
          <a:xfrm>
            <a:off x="0" y="553453"/>
            <a:ext cx="12192000" cy="57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D20670F-24BB-4C8B-87B9-5774810C03BE}"/>
              </a:ext>
            </a:extLst>
          </p:cNvPr>
          <p:cNvGrpSpPr/>
          <p:nvPr/>
        </p:nvGrpSpPr>
        <p:grpSpPr>
          <a:xfrm>
            <a:off x="714901" y="873000"/>
            <a:ext cx="10762198" cy="5112000"/>
            <a:chOff x="723527" y="873000"/>
            <a:chExt cx="10762198" cy="5112000"/>
          </a:xfrm>
        </p:grpSpPr>
        <p:sp>
          <p:nvSpPr>
            <p:cNvPr id="107" name="角丸四角形 6">
              <a:extLst>
                <a:ext uri="{FF2B5EF4-FFF2-40B4-BE49-F238E27FC236}">
                  <a16:creationId xmlns:a16="http://schemas.microsoft.com/office/drawing/2014/main" id="{E7560718-475F-4C29-BCD1-821AF7C4DADA}"/>
                </a:ext>
              </a:extLst>
            </p:cNvPr>
            <p:cNvSpPr/>
            <p:nvPr/>
          </p:nvSpPr>
          <p:spPr bwMode="auto">
            <a:xfrm>
              <a:off x="4703729" y="873000"/>
              <a:ext cx="5112568" cy="5112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Servient</a:t>
              </a:r>
            </a:p>
          </p:txBody>
        </p:sp>
        <p:sp>
          <p:nvSpPr>
            <p:cNvPr id="108" name="Abgerundetes Rechteck 31">
              <a:extLst>
                <a:ext uri="{FF2B5EF4-FFF2-40B4-BE49-F238E27FC236}">
                  <a16:creationId xmlns:a16="http://schemas.microsoft.com/office/drawing/2014/main" id="{A919148B-5FEE-4254-B1F2-EE3CA8FB732F}"/>
                </a:ext>
              </a:extLst>
            </p:cNvPr>
            <p:cNvSpPr/>
            <p:nvPr/>
          </p:nvSpPr>
          <p:spPr>
            <a:xfrm>
              <a:off x="4847745" y="2732200"/>
              <a:ext cx="4824536" cy="2378311"/>
            </a:xfrm>
            <a:prstGeom prst="roundRect">
              <a:avLst>
                <a:gd name="adj" fmla="val 5842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dash"/>
            </a:ln>
            <a:effectLst/>
          </p:spPr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Native WoT Runtime</a:t>
              </a:r>
            </a:p>
          </p:txBody>
        </p:sp>
        <p:sp>
          <p:nvSpPr>
            <p:cNvPr id="127" name="角丸四角形 6">
              <a:extLst>
                <a:ext uri="{FF2B5EF4-FFF2-40B4-BE49-F238E27FC236}">
                  <a16:creationId xmlns:a16="http://schemas.microsoft.com/office/drawing/2014/main" id="{AD887234-2B44-4184-84A9-0E3751AA7F9D}"/>
                </a:ext>
              </a:extLst>
            </p:cNvPr>
            <p:cNvSpPr/>
            <p:nvPr/>
          </p:nvSpPr>
          <p:spPr bwMode="auto">
            <a:xfrm>
              <a:off x="9190688" y="3858034"/>
              <a:ext cx="337577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…</a:t>
              </a:r>
            </a:p>
          </p:txBody>
        </p:sp>
        <p:sp>
          <p:nvSpPr>
            <p:cNvPr id="129" name="角丸四角形 21">
              <a:extLst>
                <a:ext uri="{FF2B5EF4-FFF2-40B4-BE49-F238E27FC236}">
                  <a16:creationId xmlns:a16="http://schemas.microsoft.com/office/drawing/2014/main" id="{57ACFEB0-3E0C-494F-AD8A-01013A8FE999}"/>
                </a:ext>
              </a:extLst>
            </p:cNvPr>
            <p:cNvSpPr/>
            <p:nvPr/>
          </p:nvSpPr>
          <p:spPr bwMode="auto">
            <a:xfrm>
              <a:off x="4847745" y="1396167"/>
              <a:ext cx="4824536" cy="1188000"/>
            </a:xfrm>
            <a:prstGeom prst="roundRect">
              <a:avLst>
                <a:gd name="adj" fmla="val 13339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 Implementation</a:t>
              </a:r>
              <a:b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 preferred language</a:t>
              </a:r>
            </a:p>
          </p:txBody>
        </p:sp>
        <p:sp>
          <p:nvSpPr>
            <p:cNvPr id="130" name="角丸四角形 21">
              <a:extLst>
                <a:ext uri="{FF2B5EF4-FFF2-40B4-BE49-F238E27FC236}">
                  <a16:creationId xmlns:a16="http://schemas.microsoft.com/office/drawing/2014/main" id="{AE1954CE-76DE-4C53-B9DC-F92A8641C00F}"/>
                </a:ext>
              </a:extLst>
            </p:cNvPr>
            <p:cNvSpPr/>
            <p:nvPr/>
          </p:nvSpPr>
          <p:spPr bwMode="auto">
            <a:xfrm>
              <a:off x="4992013" y="3216457"/>
              <a:ext cx="4536000" cy="574727"/>
            </a:xfrm>
            <a:prstGeom prst="roundRect">
              <a:avLst>
                <a:gd name="adj" fmla="val 23727"/>
              </a:avLst>
            </a:prstGeom>
            <a:solidFill>
              <a:srgbClr val="1F497D">
                <a:lumMod val="60000"/>
                <a:lumOff val="40000"/>
              </a:srgbClr>
            </a:solidFill>
            <a:ln w="7620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Native API</a:t>
              </a:r>
            </a:p>
          </p:txBody>
        </p:sp>
        <p:sp>
          <p:nvSpPr>
            <p:cNvPr id="131" name="角丸四角形 21">
              <a:extLst>
                <a:ext uri="{FF2B5EF4-FFF2-40B4-BE49-F238E27FC236}">
                  <a16:creationId xmlns:a16="http://schemas.microsoft.com/office/drawing/2014/main" id="{D9718043-96BB-4955-B728-47D007CF6CC9}"/>
                </a:ext>
              </a:extLst>
            </p:cNvPr>
            <p:cNvSpPr/>
            <p:nvPr/>
          </p:nvSpPr>
          <p:spPr bwMode="auto">
            <a:xfrm>
              <a:off x="4992011" y="4395042"/>
              <a:ext cx="4536002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Private Security Configuration</a:t>
              </a:r>
            </a:p>
          </p:txBody>
        </p:sp>
        <p:sp>
          <p:nvSpPr>
            <p:cNvPr id="133" name="Down Arrow 40">
              <a:extLst>
                <a:ext uri="{FF2B5EF4-FFF2-40B4-BE49-F238E27FC236}">
                  <a16:creationId xmlns:a16="http://schemas.microsoft.com/office/drawing/2014/main" id="{465B0D75-B574-4553-882A-794E16CE713B}"/>
                </a:ext>
              </a:extLst>
            </p:cNvPr>
            <p:cNvSpPr/>
            <p:nvPr/>
          </p:nvSpPr>
          <p:spPr>
            <a:xfrm rot="5400000">
              <a:off x="4291716" y="2775431"/>
              <a:ext cx="605882" cy="50617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4" name="角丸四角形 21">
              <a:extLst>
                <a:ext uri="{FF2B5EF4-FFF2-40B4-BE49-F238E27FC236}">
                  <a16:creationId xmlns:a16="http://schemas.microsoft.com/office/drawing/2014/main" id="{325DC88B-D7F3-4DE9-A0DA-0571192D724D}"/>
                </a:ext>
              </a:extLst>
            </p:cNvPr>
            <p:cNvSpPr/>
            <p:nvPr/>
          </p:nvSpPr>
          <p:spPr bwMode="auto">
            <a:xfrm>
              <a:off x="4829471" y="5258545"/>
              <a:ext cx="354666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Stack Implementation</a:t>
              </a:r>
            </a:p>
          </p:txBody>
        </p:sp>
        <p:sp>
          <p:nvSpPr>
            <p:cNvPr id="135" name="角丸四角形 21">
              <a:extLst>
                <a:ext uri="{FF2B5EF4-FFF2-40B4-BE49-F238E27FC236}">
                  <a16:creationId xmlns:a16="http://schemas.microsoft.com/office/drawing/2014/main" id="{7AB53E06-DE03-4EB1-A2BD-17B3C2B96E40}"/>
                </a:ext>
              </a:extLst>
            </p:cNvPr>
            <p:cNvSpPr/>
            <p:nvPr/>
          </p:nvSpPr>
          <p:spPr bwMode="auto">
            <a:xfrm>
              <a:off x="8501879" y="5251438"/>
              <a:ext cx="1154110" cy="574726"/>
            </a:xfrm>
            <a:prstGeom prst="roundRect">
              <a:avLst>
                <a:gd name="adj" fmla="val 25105"/>
              </a:avLst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System</a:t>
              </a:r>
            </a:p>
          </p:txBody>
        </p:sp>
        <p:grpSp>
          <p:nvGrpSpPr>
            <p:cNvPr id="136" name="Group 57">
              <a:extLst>
                <a:ext uri="{FF2B5EF4-FFF2-40B4-BE49-F238E27FC236}">
                  <a16:creationId xmlns:a16="http://schemas.microsoft.com/office/drawing/2014/main" id="{BFD07AA8-A79A-460B-BD7E-6B15CC3DFF02}"/>
                </a:ext>
              </a:extLst>
            </p:cNvPr>
            <p:cNvGrpSpPr/>
            <p:nvPr/>
          </p:nvGrpSpPr>
          <p:grpSpPr>
            <a:xfrm>
              <a:off x="9684731" y="2224766"/>
              <a:ext cx="1800994" cy="3026672"/>
              <a:chOff x="8832922" y="1942635"/>
              <a:chExt cx="1800994" cy="3026672"/>
            </a:xfrm>
          </p:grpSpPr>
          <p:sp>
            <p:nvSpPr>
              <p:cNvPr id="137" name="Down Arrow 40">
                <a:extLst>
                  <a:ext uri="{FF2B5EF4-FFF2-40B4-BE49-F238E27FC236}">
                    <a16:creationId xmlns:a16="http://schemas.microsoft.com/office/drawing/2014/main" id="{7795D095-AFF3-4806-9C58-BA7172B1A99C}"/>
                  </a:ext>
                </a:extLst>
              </p:cNvPr>
              <p:cNvSpPr/>
              <p:nvPr/>
            </p:nvSpPr>
            <p:spPr>
              <a:xfrm rot="5400000">
                <a:off x="8778695" y="2698166"/>
                <a:ext cx="605882" cy="4974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38" name="Down Arrow 40">
                <a:extLst>
                  <a:ext uri="{FF2B5EF4-FFF2-40B4-BE49-F238E27FC236}">
                    <a16:creationId xmlns:a16="http://schemas.microsoft.com/office/drawing/2014/main" id="{C93F374A-803B-4856-AA9B-34D1285060E9}"/>
                  </a:ext>
                </a:extLst>
              </p:cNvPr>
              <p:cNvSpPr/>
              <p:nvPr/>
            </p:nvSpPr>
            <p:spPr>
              <a:xfrm rot="5400000">
                <a:off x="8778694" y="4097200"/>
                <a:ext cx="605882" cy="4974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39" name="TextBox 62">
                <a:extLst>
                  <a:ext uri="{FF2B5EF4-FFF2-40B4-BE49-F238E27FC236}">
                    <a16:creationId xmlns:a16="http://schemas.microsoft.com/office/drawing/2014/main" id="{F5E6431A-CE9C-46E2-95AC-2159BD97AB48}"/>
                  </a:ext>
                </a:extLst>
              </p:cNvPr>
              <p:cNvSpPr txBox="1"/>
              <p:nvPr/>
            </p:nvSpPr>
            <p:spPr>
              <a:xfrm>
                <a:off x="9279057" y="1942635"/>
                <a:ext cx="1354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Consumed</a:t>
                </a:r>
              </a:p>
            </p:txBody>
          </p:sp>
          <p:grpSp>
            <p:nvGrpSpPr>
              <p:cNvPr id="140" name="Group 64">
                <a:extLst>
                  <a:ext uri="{FF2B5EF4-FFF2-40B4-BE49-F238E27FC236}">
                    <a16:creationId xmlns:a16="http://schemas.microsoft.com/office/drawing/2014/main" id="{04A769AA-2467-4C2A-9181-AD2325C788A0}"/>
                  </a:ext>
                </a:extLst>
              </p:cNvPr>
              <p:cNvGrpSpPr/>
              <p:nvPr/>
            </p:nvGrpSpPr>
            <p:grpSpPr>
              <a:xfrm>
                <a:off x="9330349" y="2320741"/>
                <a:ext cx="1252275" cy="1252275"/>
                <a:chOff x="9330349" y="2197049"/>
                <a:chExt cx="1252275" cy="1252275"/>
              </a:xfrm>
            </p:grpSpPr>
            <p:sp>
              <p:nvSpPr>
                <p:cNvPr id="148" name="角丸四角形 21">
                  <a:extLst>
                    <a:ext uri="{FF2B5EF4-FFF2-40B4-BE49-F238E27FC236}">
                      <a16:creationId xmlns:a16="http://schemas.microsoft.com/office/drawing/2014/main" id="{3845D59A-E04D-49A7-B4F7-CE46E7D41455}"/>
                    </a:ext>
                  </a:extLst>
                </p:cNvPr>
                <p:cNvSpPr/>
                <p:nvPr/>
              </p:nvSpPr>
              <p:spPr bwMode="auto">
                <a:xfrm>
                  <a:off x="9330349" y="2197049"/>
                  <a:ext cx="1252275" cy="1252275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F79646">
                    <a:lumMod val="50000"/>
                  </a:srgbClr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0" tIns="648000" rIns="0" bIns="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  <a:t>WoT Thing</a:t>
                  </a:r>
                  <a:b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</a:br>
                  <a: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  <a:t>Description</a:t>
                  </a:r>
                  <a:endPara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grpSp>
              <p:nvGrpSpPr>
                <p:cNvPr id="149" name="Group 82">
                  <a:extLst>
                    <a:ext uri="{FF2B5EF4-FFF2-40B4-BE49-F238E27FC236}">
                      <a16:creationId xmlns:a16="http://schemas.microsoft.com/office/drawing/2014/main" id="{EB70500A-2E6B-48F0-91E5-57BEEE8292D0}"/>
                    </a:ext>
                  </a:extLst>
                </p:cNvPr>
                <p:cNvGrpSpPr/>
                <p:nvPr/>
              </p:nvGrpSpPr>
              <p:grpSpPr>
                <a:xfrm>
                  <a:off x="9747300" y="2349560"/>
                  <a:ext cx="413417" cy="426971"/>
                  <a:chOff x="1789088" y="2720452"/>
                  <a:chExt cx="413417" cy="426971"/>
                </a:xfrm>
              </p:grpSpPr>
              <p:sp>
                <p:nvSpPr>
                  <p:cNvPr id="150" name="Isosceles Triangle 29">
                    <a:extLst>
                      <a:ext uri="{FF2B5EF4-FFF2-40B4-BE49-F238E27FC236}">
                        <a16:creationId xmlns:a16="http://schemas.microsoft.com/office/drawing/2014/main" id="{5519915A-B014-4EC6-A401-889249926EF8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1896401" y="2765072"/>
                    <a:ext cx="306104" cy="263882"/>
                  </a:xfrm>
                  <a:prstGeom prst="triangle">
                    <a:avLst/>
                  </a:prstGeom>
                  <a:noFill/>
                  <a:ln w="28575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51" name="Oval 30">
                    <a:extLst>
                      <a:ext uri="{FF2B5EF4-FFF2-40B4-BE49-F238E27FC236}">
                        <a16:creationId xmlns:a16="http://schemas.microsoft.com/office/drawing/2014/main" id="{F9DC37F7-1438-414E-B660-6044A4C4FBAD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2054836" y="2720452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52" name="Oval 31">
                    <a:extLst>
                      <a:ext uri="{FF2B5EF4-FFF2-40B4-BE49-F238E27FC236}">
                        <a16:creationId xmlns:a16="http://schemas.microsoft.com/office/drawing/2014/main" id="{4560AEF1-782E-4F9F-84E0-5393B359C46F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789088" y="2873520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53" name="Oval 32">
                    <a:extLst>
                      <a:ext uri="{FF2B5EF4-FFF2-40B4-BE49-F238E27FC236}">
                        <a16:creationId xmlns:a16="http://schemas.microsoft.com/office/drawing/2014/main" id="{C822D0C2-C125-4D23-8459-A4D811401AB6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2054838" y="3025919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</p:grpSp>
          </p:grpSp>
          <p:grpSp>
            <p:nvGrpSpPr>
              <p:cNvPr id="141" name="Group 68">
                <a:extLst>
                  <a:ext uri="{FF2B5EF4-FFF2-40B4-BE49-F238E27FC236}">
                    <a16:creationId xmlns:a16="http://schemas.microsoft.com/office/drawing/2014/main" id="{B06A5C66-10C1-42E8-B77B-AB0315ADFFFD}"/>
                  </a:ext>
                </a:extLst>
              </p:cNvPr>
              <p:cNvGrpSpPr/>
              <p:nvPr/>
            </p:nvGrpSpPr>
            <p:grpSpPr>
              <a:xfrm>
                <a:off x="9330349" y="3717032"/>
                <a:ext cx="1252275" cy="1252275"/>
                <a:chOff x="9330349" y="2197049"/>
                <a:chExt cx="1252275" cy="1252275"/>
              </a:xfrm>
            </p:grpSpPr>
            <p:sp>
              <p:nvSpPr>
                <p:cNvPr id="142" name="角丸四角形 21">
                  <a:extLst>
                    <a:ext uri="{FF2B5EF4-FFF2-40B4-BE49-F238E27FC236}">
                      <a16:creationId xmlns:a16="http://schemas.microsoft.com/office/drawing/2014/main" id="{ECDBD8B2-086F-4742-A85F-79A84E16D2D0}"/>
                    </a:ext>
                  </a:extLst>
                </p:cNvPr>
                <p:cNvSpPr/>
                <p:nvPr/>
              </p:nvSpPr>
              <p:spPr bwMode="auto">
                <a:xfrm>
                  <a:off x="9330349" y="2197049"/>
                  <a:ext cx="1252275" cy="1252275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F79646">
                    <a:lumMod val="50000"/>
                  </a:srgbClr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0" tIns="648000" rIns="0" bIns="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  <a:t>WoT Thing</a:t>
                  </a:r>
                  <a:b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</a:br>
                  <a:r>
                    <a:rPr kumimoji="0" lang="de-DE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rPr>
                    <a:t>Description</a:t>
                  </a:r>
                  <a:endPara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grpSp>
              <p:nvGrpSpPr>
                <p:cNvPr id="143" name="Group 70">
                  <a:extLst>
                    <a:ext uri="{FF2B5EF4-FFF2-40B4-BE49-F238E27FC236}">
                      <a16:creationId xmlns:a16="http://schemas.microsoft.com/office/drawing/2014/main" id="{96A6EECA-D2AA-4E7C-875D-2A3D30B7EED5}"/>
                    </a:ext>
                  </a:extLst>
                </p:cNvPr>
                <p:cNvGrpSpPr/>
                <p:nvPr/>
              </p:nvGrpSpPr>
              <p:grpSpPr>
                <a:xfrm>
                  <a:off x="9747300" y="2349560"/>
                  <a:ext cx="413417" cy="426971"/>
                  <a:chOff x="1789088" y="2720452"/>
                  <a:chExt cx="413417" cy="426971"/>
                </a:xfrm>
              </p:grpSpPr>
              <p:sp>
                <p:nvSpPr>
                  <p:cNvPr id="144" name="Isosceles Triangle 29">
                    <a:extLst>
                      <a:ext uri="{FF2B5EF4-FFF2-40B4-BE49-F238E27FC236}">
                        <a16:creationId xmlns:a16="http://schemas.microsoft.com/office/drawing/2014/main" id="{43C8F4F0-F3B2-457A-94EE-DD655078CF54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1896401" y="2765072"/>
                    <a:ext cx="306104" cy="263882"/>
                  </a:xfrm>
                  <a:prstGeom prst="triangle">
                    <a:avLst/>
                  </a:prstGeom>
                  <a:noFill/>
                  <a:ln w="28575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45" name="Oval 30">
                    <a:extLst>
                      <a:ext uri="{FF2B5EF4-FFF2-40B4-BE49-F238E27FC236}">
                        <a16:creationId xmlns:a16="http://schemas.microsoft.com/office/drawing/2014/main" id="{B8BF986C-8D70-4120-B994-6F0D19DBEE18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2054836" y="2720452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46" name="Oval 31">
                    <a:extLst>
                      <a:ext uri="{FF2B5EF4-FFF2-40B4-BE49-F238E27FC236}">
                        <a16:creationId xmlns:a16="http://schemas.microsoft.com/office/drawing/2014/main" id="{C9F87C5B-0529-482F-BD55-559CCB828673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789088" y="2873520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  <p:sp>
                <p:nvSpPr>
                  <p:cNvPr id="147" name="Oval 32">
                    <a:extLst>
                      <a:ext uri="{FF2B5EF4-FFF2-40B4-BE49-F238E27FC236}">
                        <a16:creationId xmlns:a16="http://schemas.microsoft.com/office/drawing/2014/main" id="{01264383-3D4E-478D-AA4B-5AB2A60C3438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2054838" y="3025919"/>
                    <a:ext cx="121505" cy="121504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endParaRPr>
                  </a:p>
                </p:txBody>
              </p:sp>
            </p:grpSp>
          </p:grpSp>
        </p:grpSp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ADBAD346-8F21-4CDE-9B26-09E96BE274DB}"/>
                </a:ext>
              </a:extLst>
            </p:cNvPr>
            <p:cNvGrpSpPr/>
            <p:nvPr/>
          </p:nvGrpSpPr>
          <p:grpSpPr>
            <a:xfrm>
              <a:off x="1060664" y="1497923"/>
              <a:ext cx="413417" cy="426971"/>
              <a:chOff x="1789088" y="2720452"/>
              <a:chExt cx="413417" cy="426971"/>
            </a:xfrm>
          </p:grpSpPr>
          <p:sp>
            <p:nvSpPr>
              <p:cNvPr id="49" name="Isosceles Triangle 29">
                <a:extLst>
                  <a:ext uri="{FF2B5EF4-FFF2-40B4-BE49-F238E27FC236}">
                    <a16:creationId xmlns:a16="http://schemas.microsoft.com/office/drawing/2014/main" id="{1279F92D-0FD8-45A3-A32C-72C43227EF6E}"/>
                  </a:ext>
                </a:extLst>
              </p:cNvPr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8C1B6840-FE7F-4186-AEED-D5033D5F1436}"/>
                  </a:ext>
                </a:extLst>
              </p:cNvPr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1" name="Oval 31">
                <a:extLst>
                  <a:ext uri="{FF2B5EF4-FFF2-40B4-BE49-F238E27FC236}">
                    <a16:creationId xmlns:a16="http://schemas.microsoft.com/office/drawing/2014/main" id="{3F8222A5-F148-418E-977F-DCE49733EEB2}"/>
                  </a:ext>
                </a:extLst>
              </p:cNvPr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2" name="Oval 32">
                <a:extLst>
                  <a:ext uri="{FF2B5EF4-FFF2-40B4-BE49-F238E27FC236}">
                    <a16:creationId xmlns:a16="http://schemas.microsoft.com/office/drawing/2014/main" id="{E2D12A60-C049-4C29-90E4-CC71E48AF4EB}"/>
                  </a:ext>
                </a:extLst>
              </p:cNvPr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53" name="TextBox 81">
              <a:extLst>
                <a:ext uri="{FF2B5EF4-FFF2-40B4-BE49-F238E27FC236}">
                  <a16:creationId xmlns:a16="http://schemas.microsoft.com/office/drawing/2014/main" id="{66BCDB9C-C56C-407C-A0D8-E638989A072B}"/>
                </a:ext>
              </a:extLst>
            </p:cNvPr>
            <p:cNvSpPr txBox="1"/>
            <p:nvPr/>
          </p:nvSpPr>
          <p:spPr>
            <a:xfrm>
              <a:off x="1972173" y="994510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</p:txBody>
        </p: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B1E16D72-EE80-4DC5-B04E-0C95F6E7B9AA}"/>
                </a:ext>
              </a:extLst>
            </p:cNvPr>
            <p:cNvGrpSpPr/>
            <p:nvPr/>
          </p:nvGrpSpPr>
          <p:grpSpPr>
            <a:xfrm>
              <a:off x="723527" y="1398131"/>
              <a:ext cx="3616687" cy="2866271"/>
              <a:chOff x="770085" y="5947046"/>
              <a:chExt cx="3616687" cy="2866271"/>
            </a:xfrm>
          </p:grpSpPr>
          <p:sp>
            <p:nvSpPr>
              <p:cNvPr id="55" name="角丸四角形 21">
                <a:extLst>
                  <a:ext uri="{FF2B5EF4-FFF2-40B4-BE49-F238E27FC236}">
                    <a16:creationId xmlns:a16="http://schemas.microsoft.com/office/drawing/2014/main" id="{058B426C-82C9-4EB1-834B-A6AC1D39D6D3}"/>
                  </a:ext>
                </a:extLst>
              </p:cNvPr>
              <p:cNvSpPr/>
              <p:nvPr/>
            </p:nvSpPr>
            <p:spPr bwMode="auto">
              <a:xfrm>
                <a:off x="770085" y="5947046"/>
                <a:ext cx="3616687" cy="2866271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WoT</a:t>
                </a: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Thing Description</a:t>
                </a: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56" name="Group 29">
                <a:extLst>
                  <a:ext uri="{FF2B5EF4-FFF2-40B4-BE49-F238E27FC236}">
                    <a16:creationId xmlns:a16="http://schemas.microsoft.com/office/drawing/2014/main" id="{7DC9E4BE-6B71-4148-A484-7A9FE5581D50}"/>
                  </a:ext>
                </a:extLst>
              </p:cNvPr>
              <p:cNvGrpSpPr/>
              <p:nvPr/>
            </p:nvGrpSpPr>
            <p:grpSpPr>
              <a:xfrm>
                <a:off x="932796" y="6070370"/>
                <a:ext cx="413417" cy="426971"/>
                <a:chOff x="1789088" y="2720452"/>
                <a:chExt cx="413417" cy="426971"/>
              </a:xfrm>
            </p:grpSpPr>
            <p:sp>
              <p:nvSpPr>
                <p:cNvPr id="65" name="Isosceles Triangle 29">
                  <a:extLst>
                    <a:ext uri="{FF2B5EF4-FFF2-40B4-BE49-F238E27FC236}">
                      <a16:creationId xmlns:a16="http://schemas.microsoft.com/office/drawing/2014/main" id="{01416971-8C24-46CF-B26F-8E0B473AFFC1}"/>
                    </a:ext>
                  </a:extLst>
                </p:cNvPr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66" name="Oval 30">
                  <a:extLst>
                    <a:ext uri="{FF2B5EF4-FFF2-40B4-BE49-F238E27FC236}">
                      <a16:creationId xmlns:a16="http://schemas.microsoft.com/office/drawing/2014/main" id="{A980BA5D-F76B-4EC6-A774-56DDBFBDC893}"/>
                    </a:ext>
                  </a:extLst>
                </p:cNvPr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67" name="Oval 31">
                  <a:extLst>
                    <a:ext uri="{FF2B5EF4-FFF2-40B4-BE49-F238E27FC236}">
                      <a16:creationId xmlns:a16="http://schemas.microsoft.com/office/drawing/2014/main" id="{90DBD8DE-5151-4D8D-A9AF-282C66B21225}"/>
                    </a:ext>
                  </a:extLst>
                </p:cNvPr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68" name="Oval 32">
                  <a:extLst>
                    <a:ext uri="{FF2B5EF4-FFF2-40B4-BE49-F238E27FC236}">
                      <a16:creationId xmlns:a16="http://schemas.microsoft.com/office/drawing/2014/main" id="{A5DA4725-E586-4BD1-B090-6A87595CFE49}"/>
                    </a:ext>
                  </a:extLst>
                </p:cNvPr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57" name="角丸四角形 21">
                <a:extLst>
                  <a:ext uri="{FF2B5EF4-FFF2-40B4-BE49-F238E27FC236}">
                    <a16:creationId xmlns:a16="http://schemas.microsoft.com/office/drawing/2014/main" id="{94D0FD01-9B83-470A-A7B3-6A6940C82569}"/>
                  </a:ext>
                </a:extLst>
              </p:cNvPr>
              <p:cNvSpPr/>
              <p:nvPr/>
            </p:nvSpPr>
            <p:spPr bwMode="auto">
              <a:xfrm>
                <a:off x="905705" y="7824401"/>
                <a:ext cx="3337768" cy="367631"/>
              </a:xfrm>
              <a:prstGeom prst="roundRect">
                <a:avLst>
                  <a:gd name="adj" fmla="val 22715"/>
                </a:avLst>
              </a:prstGeom>
              <a:solidFill>
                <a:srgbClr val="FFFF0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defRPr/>
                </a:pPr>
                <a:r>
                  <a:rPr kumimoji="0" lang="en-US" altLang="ja-JP" kern="0" dirty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Public Security Configuration</a:t>
                </a:r>
              </a:p>
            </p:txBody>
          </p:sp>
          <p:sp>
            <p:nvSpPr>
              <p:cNvPr id="58" name="角丸四角形 21">
                <a:extLst>
                  <a:ext uri="{FF2B5EF4-FFF2-40B4-BE49-F238E27FC236}">
                    <a16:creationId xmlns:a16="http://schemas.microsoft.com/office/drawing/2014/main" id="{A4397A01-69E5-4D43-8AE8-7A6B7540DD32}"/>
                  </a:ext>
                </a:extLst>
              </p:cNvPr>
              <p:cNvSpPr/>
              <p:nvPr/>
            </p:nvSpPr>
            <p:spPr bwMode="auto">
              <a:xfrm>
                <a:off x="906534" y="6988362"/>
                <a:ext cx="3331073" cy="357098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defRPr/>
                </a:pPr>
                <a:r>
                  <a:rPr kumimoji="0" lang="en-US" altLang="ja-JP" kern="0" dirty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Interaction Affordances</a:t>
                </a:r>
              </a:p>
            </p:txBody>
          </p:sp>
          <p:sp>
            <p:nvSpPr>
              <p:cNvPr id="59" name="角丸四角形 21">
                <a:extLst>
                  <a:ext uri="{FF2B5EF4-FFF2-40B4-BE49-F238E27FC236}">
                    <a16:creationId xmlns:a16="http://schemas.microsoft.com/office/drawing/2014/main" id="{40F5686B-4449-48C4-BEB5-723C716C167B}"/>
                  </a:ext>
                </a:extLst>
              </p:cNvPr>
              <p:cNvSpPr/>
              <p:nvPr/>
            </p:nvSpPr>
            <p:spPr bwMode="auto">
              <a:xfrm>
                <a:off x="909245" y="6576011"/>
                <a:ext cx="3331073" cy="357098"/>
              </a:xfrm>
              <a:prstGeom prst="roundRect">
                <a:avLst>
                  <a:gd name="adj" fmla="val 25084"/>
                </a:avLst>
              </a:prstGeom>
              <a:solidFill>
                <a:srgbClr val="7F7F7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General Metadata</a:t>
                </a:r>
              </a:p>
            </p:txBody>
          </p:sp>
          <p:sp>
            <p:nvSpPr>
              <p:cNvPr id="60" name="角丸四角形 21">
                <a:extLst>
                  <a:ext uri="{FF2B5EF4-FFF2-40B4-BE49-F238E27FC236}">
                    <a16:creationId xmlns:a16="http://schemas.microsoft.com/office/drawing/2014/main" id="{6B7092C8-AD0F-469E-94AD-4165C24B1AC3}"/>
                  </a:ext>
                </a:extLst>
              </p:cNvPr>
              <p:cNvSpPr/>
              <p:nvPr/>
            </p:nvSpPr>
            <p:spPr bwMode="auto">
              <a:xfrm>
                <a:off x="899837" y="7394214"/>
                <a:ext cx="3337770" cy="367631"/>
              </a:xfrm>
              <a:prstGeom prst="roundRect">
                <a:avLst>
                  <a:gd name="adj" fmla="val 21163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Data Schemas</a:t>
                </a:r>
              </a:p>
            </p:txBody>
          </p:sp>
          <p:sp>
            <p:nvSpPr>
              <p:cNvPr id="61" name="角丸四角形 21">
                <a:extLst>
                  <a:ext uri="{FF2B5EF4-FFF2-40B4-BE49-F238E27FC236}">
                    <a16:creationId xmlns:a16="http://schemas.microsoft.com/office/drawing/2014/main" id="{2B8519F0-4C13-4C42-A4CE-5369F4C373DB}"/>
                  </a:ext>
                </a:extLst>
              </p:cNvPr>
              <p:cNvSpPr/>
              <p:nvPr/>
            </p:nvSpPr>
            <p:spPr bwMode="auto">
              <a:xfrm>
                <a:off x="910120" y="8254146"/>
                <a:ext cx="3337770" cy="367631"/>
              </a:xfrm>
              <a:prstGeom prst="roundRect">
                <a:avLst>
                  <a:gd name="adj" fmla="val 21163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defRPr/>
                </a:pPr>
                <a:r>
                  <a:rPr kumimoji="0" lang="en-US" altLang="ja-JP" kern="0" dirty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Protocol Binding(s)</a:t>
                </a:r>
              </a:p>
            </p:txBody>
          </p:sp>
          <p:grpSp>
            <p:nvGrpSpPr>
              <p:cNvPr id="62" name="Group 41">
                <a:extLst>
                  <a:ext uri="{FF2B5EF4-FFF2-40B4-BE49-F238E27FC236}">
                    <a16:creationId xmlns:a16="http://schemas.microsoft.com/office/drawing/2014/main" id="{0C00E79A-64E0-4D8A-A704-455FA63C578B}"/>
                  </a:ext>
                </a:extLst>
              </p:cNvPr>
              <p:cNvGrpSpPr/>
              <p:nvPr/>
            </p:nvGrpSpPr>
            <p:grpSpPr>
              <a:xfrm>
                <a:off x="3810168" y="8237055"/>
                <a:ext cx="576603" cy="576262"/>
                <a:chOff x="2909455" y="2880878"/>
                <a:chExt cx="576603" cy="576262"/>
              </a:xfrm>
            </p:grpSpPr>
            <p:sp>
              <p:nvSpPr>
                <p:cNvPr id="63" name="Freeform 42">
                  <a:extLst>
                    <a:ext uri="{FF2B5EF4-FFF2-40B4-BE49-F238E27FC236}">
                      <a16:creationId xmlns:a16="http://schemas.microsoft.com/office/drawing/2014/main" id="{00460287-9ACE-4EAB-B4EC-8538A456526E}"/>
                    </a:ext>
                  </a:extLst>
                </p:cNvPr>
                <p:cNvSpPr/>
                <p:nvPr/>
              </p:nvSpPr>
              <p:spPr>
                <a:xfrm>
                  <a:off x="2909455" y="2882583"/>
                  <a:ext cx="576603" cy="574557"/>
                </a:xfrm>
                <a:custGeom>
                  <a:avLst/>
                  <a:gdLst>
                    <a:gd name="connsiteX0" fmla="*/ 0 w 581890"/>
                    <a:gd name="connsiteY0" fmla="*/ 589226 h 589226"/>
                    <a:gd name="connsiteX1" fmla="*/ 581890 w 581890"/>
                    <a:gd name="connsiteY1" fmla="*/ 589226 h 589226"/>
                    <a:gd name="connsiteX2" fmla="*/ 581890 w 581890"/>
                    <a:gd name="connsiteY2" fmla="*/ 0 h 589226"/>
                    <a:gd name="connsiteX3" fmla="*/ 0 w 581890"/>
                    <a:gd name="connsiteY3" fmla="*/ 589226 h 589226"/>
                    <a:gd name="connsiteX0" fmla="*/ 0 w 581890"/>
                    <a:gd name="connsiteY0" fmla="*/ 554997 h 554997"/>
                    <a:gd name="connsiteX1" fmla="*/ 581890 w 581890"/>
                    <a:gd name="connsiteY1" fmla="*/ 554997 h 554997"/>
                    <a:gd name="connsiteX2" fmla="*/ 581890 w 581890"/>
                    <a:gd name="connsiteY2" fmla="*/ 0 h 554997"/>
                    <a:gd name="connsiteX3" fmla="*/ 0 w 581890"/>
                    <a:gd name="connsiteY3" fmla="*/ 554997 h 554997"/>
                    <a:gd name="connsiteX0" fmla="*/ 0 w 581890"/>
                    <a:gd name="connsiteY0" fmla="*/ 574557 h 574557"/>
                    <a:gd name="connsiteX1" fmla="*/ 581890 w 581890"/>
                    <a:gd name="connsiteY1" fmla="*/ 574557 h 574557"/>
                    <a:gd name="connsiteX2" fmla="*/ 579412 w 581890"/>
                    <a:gd name="connsiteY2" fmla="*/ 0 h 574557"/>
                    <a:gd name="connsiteX3" fmla="*/ 0 w 581890"/>
                    <a:gd name="connsiteY3" fmla="*/ 574557 h 574557"/>
                    <a:gd name="connsiteX0" fmla="*/ 0 w 584368"/>
                    <a:gd name="connsiteY0" fmla="*/ 574557 h 574557"/>
                    <a:gd name="connsiteX1" fmla="*/ 584368 w 584368"/>
                    <a:gd name="connsiteY1" fmla="*/ 574557 h 574557"/>
                    <a:gd name="connsiteX2" fmla="*/ 581890 w 584368"/>
                    <a:gd name="connsiteY2" fmla="*/ 0 h 574557"/>
                    <a:gd name="connsiteX3" fmla="*/ 0 w 584368"/>
                    <a:gd name="connsiteY3" fmla="*/ 574557 h 57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4368" h="574557">
                      <a:moveTo>
                        <a:pt x="0" y="574557"/>
                      </a:moveTo>
                      <a:lnTo>
                        <a:pt x="584368" y="574557"/>
                      </a:lnTo>
                      <a:lnTo>
                        <a:pt x="581890" y="0"/>
                      </a:lnTo>
                      <a:lnTo>
                        <a:pt x="0" y="574557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64" name="Freeform 43">
                  <a:extLst>
                    <a:ext uri="{FF2B5EF4-FFF2-40B4-BE49-F238E27FC236}">
                      <a16:creationId xmlns:a16="http://schemas.microsoft.com/office/drawing/2014/main" id="{13EF8361-02A8-4E53-88A0-CE10E20487B0}"/>
                    </a:ext>
                  </a:extLst>
                </p:cNvPr>
                <p:cNvSpPr/>
                <p:nvPr/>
              </p:nvSpPr>
              <p:spPr>
                <a:xfrm>
                  <a:off x="2909732" y="2880878"/>
                  <a:ext cx="573881" cy="576262"/>
                </a:xfrm>
                <a:custGeom>
                  <a:avLst/>
                  <a:gdLst>
                    <a:gd name="connsiteX0" fmla="*/ 0 w 571500"/>
                    <a:gd name="connsiteY0" fmla="*/ 576262 h 576262"/>
                    <a:gd name="connsiteX1" fmla="*/ 85725 w 571500"/>
                    <a:gd name="connsiteY1" fmla="*/ 138112 h 576262"/>
                    <a:gd name="connsiteX2" fmla="*/ 571500 w 571500"/>
                    <a:gd name="connsiteY2" fmla="*/ 0 h 576262"/>
                    <a:gd name="connsiteX3" fmla="*/ 0 w 571500"/>
                    <a:gd name="connsiteY3" fmla="*/ 576262 h 576262"/>
                    <a:gd name="connsiteX0" fmla="*/ 0 w 571500"/>
                    <a:gd name="connsiteY0" fmla="*/ 576262 h 576262"/>
                    <a:gd name="connsiteX1" fmla="*/ 102394 w 571500"/>
                    <a:gd name="connsiteY1" fmla="*/ 116681 h 576262"/>
                    <a:gd name="connsiteX2" fmla="*/ 571500 w 571500"/>
                    <a:gd name="connsiteY2" fmla="*/ 0 h 576262"/>
                    <a:gd name="connsiteX3" fmla="*/ 0 w 571500"/>
                    <a:gd name="connsiteY3" fmla="*/ 576262 h 576262"/>
                    <a:gd name="connsiteX0" fmla="*/ 0 w 573881"/>
                    <a:gd name="connsiteY0" fmla="*/ 576262 h 576262"/>
                    <a:gd name="connsiteX1" fmla="*/ 104775 w 573881"/>
                    <a:gd name="connsiteY1" fmla="*/ 116681 h 576262"/>
                    <a:gd name="connsiteX2" fmla="*/ 573881 w 573881"/>
                    <a:gd name="connsiteY2" fmla="*/ 0 h 576262"/>
                    <a:gd name="connsiteX3" fmla="*/ 0 w 573881"/>
                    <a:gd name="connsiteY3" fmla="*/ 576262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881" h="576262">
                      <a:moveTo>
                        <a:pt x="0" y="576262"/>
                      </a:moveTo>
                      <a:lnTo>
                        <a:pt x="104775" y="116681"/>
                      </a:lnTo>
                      <a:lnTo>
                        <a:pt x="573881" y="0"/>
                      </a:lnTo>
                      <a:lnTo>
                        <a:pt x="0" y="576262"/>
                      </a:lnTo>
                      <a:close/>
                    </a:path>
                  </a:pathLst>
                </a:custGeom>
                <a:solidFill>
                  <a:srgbClr val="BD6008"/>
                </a:solidFill>
                <a:ln w="762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cxnSp>
          <p:nvCxnSpPr>
            <p:cNvPr id="69" name="Gerade Verbindung mit Pfeil 41">
              <a:extLst>
                <a:ext uri="{FF2B5EF4-FFF2-40B4-BE49-F238E27FC236}">
                  <a16:creationId xmlns:a16="http://schemas.microsoft.com/office/drawing/2014/main" id="{2BA355FC-7F91-444D-860D-DD38DB75E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498" y="4056965"/>
              <a:ext cx="0" cy="881176"/>
            </a:xfrm>
            <a:prstGeom prst="straightConnector1">
              <a:avLst/>
            </a:prstGeom>
            <a:noFill/>
            <a:ln w="66675" cap="flat" cmpd="sng" algn="ctr">
              <a:solidFill>
                <a:sysClr val="window" lastClr="FFFFFF">
                  <a:lumMod val="75000"/>
                </a:sysClr>
              </a:solidFill>
              <a:prstDash val="sysDot"/>
              <a:tailEnd type="triangle"/>
            </a:ln>
            <a:effectLst/>
          </p:spPr>
        </p:cxnSp>
        <p:sp>
          <p:nvSpPr>
            <p:cNvPr id="70" name="角丸四角形 21">
              <a:extLst>
                <a:ext uri="{FF2B5EF4-FFF2-40B4-BE49-F238E27FC236}">
                  <a16:creationId xmlns:a16="http://schemas.microsoft.com/office/drawing/2014/main" id="{C150C1AD-EDD3-49A8-B687-7833642E6541}"/>
                </a:ext>
              </a:extLst>
            </p:cNvPr>
            <p:cNvSpPr/>
            <p:nvPr/>
          </p:nvSpPr>
          <p:spPr bwMode="auto">
            <a:xfrm>
              <a:off x="1656860" y="4494876"/>
              <a:ext cx="1735277" cy="1187719"/>
            </a:xfrm>
            <a:prstGeom prst="flowChartMultidocument">
              <a:avLst/>
            </a:prstGeom>
            <a:solidFill>
              <a:srgbClr val="00B050"/>
            </a:solidFill>
            <a:ln w="25400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72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Binding</a:t>
              </a:r>
              <a:b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Templates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1" name="角丸四角形 21">
              <a:extLst>
                <a:ext uri="{FF2B5EF4-FFF2-40B4-BE49-F238E27FC236}">
                  <a16:creationId xmlns:a16="http://schemas.microsoft.com/office/drawing/2014/main" id="{2FC00A72-1435-42D3-8F0E-60C25E73E660}"/>
                </a:ext>
              </a:extLst>
            </p:cNvPr>
            <p:cNvSpPr/>
            <p:nvPr/>
          </p:nvSpPr>
          <p:spPr bwMode="auto">
            <a:xfrm>
              <a:off x="4977585" y="3918795"/>
              <a:ext cx="1476000" cy="360000"/>
            </a:xfrm>
            <a:prstGeom prst="roundRect">
              <a:avLst>
                <a:gd name="adj" fmla="val 25084"/>
              </a:avLst>
            </a:prstGeom>
            <a:solidFill>
              <a:srgbClr val="558ED5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72" name="角丸四角形 21">
              <a:extLst>
                <a:ext uri="{FF2B5EF4-FFF2-40B4-BE49-F238E27FC236}">
                  <a16:creationId xmlns:a16="http://schemas.microsoft.com/office/drawing/2014/main" id="{A86DB8DE-B6B2-4758-8ACB-68A5198FCCC2}"/>
                </a:ext>
              </a:extLst>
            </p:cNvPr>
            <p:cNvSpPr/>
            <p:nvPr/>
          </p:nvSpPr>
          <p:spPr bwMode="auto">
            <a:xfrm>
              <a:off x="6506091" y="3918795"/>
              <a:ext cx="1476000" cy="360000"/>
            </a:xfrm>
            <a:prstGeom prst="roundRect">
              <a:avLst>
                <a:gd name="adj" fmla="val 25084"/>
              </a:avLst>
            </a:prstGeom>
            <a:solidFill>
              <a:srgbClr val="558ED5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sp>
          <p:nvSpPr>
            <p:cNvPr id="73" name="角丸四角形 21">
              <a:extLst>
                <a:ext uri="{FF2B5EF4-FFF2-40B4-BE49-F238E27FC236}">
                  <a16:creationId xmlns:a16="http://schemas.microsoft.com/office/drawing/2014/main" id="{7D11B0FF-0E97-41B7-A956-238119574282}"/>
                </a:ext>
              </a:extLst>
            </p:cNvPr>
            <p:cNvSpPr/>
            <p:nvPr/>
          </p:nvSpPr>
          <p:spPr bwMode="auto">
            <a:xfrm>
              <a:off x="8034598" y="3918795"/>
              <a:ext cx="1476000" cy="360000"/>
            </a:xfrm>
            <a:prstGeom prst="roundRect">
              <a:avLst>
                <a:gd name="adj" fmla="val 25084"/>
              </a:avLst>
            </a:prstGeom>
            <a:solidFill>
              <a:srgbClr val="558ED5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8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3A855E-9F01-4BD2-AF12-54DEF141E8E9}"/>
              </a:ext>
            </a:extLst>
          </p:cNvPr>
          <p:cNvSpPr/>
          <p:nvPr/>
        </p:nvSpPr>
        <p:spPr>
          <a:xfrm>
            <a:off x="0" y="553453"/>
            <a:ext cx="12192000" cy="57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DFFD202-7E7D-4861-93AF-457F84698E43}"/>
              </a:ext>
            </a:extLst>
          </p:cNvPr>
          <p:cNvGrpSpPr/>
          <p:nvPr/>
        </p:nvGrpSpPr>
        <p:grpSpPr>
          <a:xfrm>
            <a:off x="1035480" y="800248"/>
            <a:ext cx="10121040" cy="5257505"/>
            <a:chOff x="1053452" y="791177"/>
            <a:chExt cx="10121040" cy="5257505"/>
          </a:xfrm>
        </p:grpSpPr>
        <p:sp>
          <p:nvSpPr>
            <p:cNvPr id="12" name="角丸四角形 6">
              <a:extLst>
                <a:ext uri="{FF2B5EF4-FFF2-40B4-BE49-F238E27FC236}">
                  <a16:creationId xmlns:a16="http://schemas.microsoft.com/office/drawing/2014/main" id="{84BAE87E-1DAC-4E48-AEE7-F3C43508899E}"/>
                </a:ext>
              </a:extLst>
            </p:cNvPr>
            <p:cNvSpPr/>
            <p:nvPr/>
          </p:nvSpPr>
          <p:spPr bwMode="auto">
            <a:xfrm>
              <a:off x="5168988" y="791177"/>
              <a:ext cx="6005504" cy="3325523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Existing Device or Service</a:t>
              </a:r>
            </a:p>
          </p:txBody>
        </p:sp>
        <p:sp>
          <p:nvSpPr>
            <p:cNvPr id="17" name="角丸四角形 21">
              <a:extLst>
                <a:ext uri="{FF2B5EF4-FFF2-40B4-BE49-F238E27FC236}">
                  <a16:creationId xmlns:a16="http://schemas.microsoft.com/office/drawing/2014/main" id="{BF90ABC9-3E12-4F27-B858-63AAAA9CA569}"/>
                </a:ext>
              </a:extLst>
            </p:cNvPr>
            <p:cNvSpPr/>
            <p:nvPr/>
          </p:nvSpPr>
          <p:spPr bwMode="auto">
            <a:xfrm>
              <a:off x="5316692" y="1319943"/>
              <a:ext cx="5667166" cy="1216432"/>
            </a:xfrm>
            <a:prstGeom prst="roundRect">
              <a:avLst>
                <a:gd name="adj" fmla="val 13339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Black Box</a:t>
              </a:r>
            </a:p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 Implementation</a:t>
              </a:r>
            </a:p>
          </p:txBody>
        </p:sp>
        <p:sp>
          <p:nvSpPr>
            <p:cNvPr id="18" name="角丸四角形 21">
              <a:extLst>
                <a:ext uri="{FF2B5EF4-FFF2-40B4-BE49-F238E27FC236}">
                  <a16:creationId xmlns:a16="http://schemas.microsoft.com/office/drawing/2014/main" id="{979320C0-81A6-4CC1-AB7D-BCB711CA9374}"/>
                </a:ext>
              </a:extLst>
            </p:cNvPr>
            <p:cNvSpPr/>
            <p:nvPr/>
          </p:nvSpPr>
          <p:spPr bwMode="auto">
            <a:xfrm>
              <a:off x="5316692" y="3356959"/>
              <a:ext cx="566716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Stack Implementation</a:t>
              </a:r>
            </a:p>
          </p:txBody>
        </p:sp>
        <p:sp>
          <p:nvSpPr>
            <p:cNvPr id="19" name="角丸四角形 21">
              <a:extLst>
                <a:ext uri="{FF2B5EF4-FFF2-40B4-BE49-F238E27FC236}">
                  <a16:creationId xmlns:a16="http://schemas.microsoft.com/office/drawing/2014/main" id="{A8376198-B1B9-48C1-B063-D0DCC11995A5}"/>
                </a:ext>
              </a:extLst>
            </p:cNvPr>
            <p:cNvSpPr/>
            <p:nvPr/>
          </p:nvSpPr>
          <p:spPr bwMode="auto">
            <a:xfrm>
              <a:off x="5316692" y="2662111"/>
              <a:ext cx="5667163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Private Security Configuration</a:t>
              </a:r>
            </a:p>
          </p:txBody>
        </p:sp>
        <p:sp>
          <p:nvSpPr>
            <p:cNvPr id="20" name="Down Arrow 40">
              <a:extLst>
                <a:ext uri="{FF2B5EF4-FFF2-40B4-BE49-F238E27FC236}">
                  <a16:creationId xmlns:a16="http://schemas.microsoft.com/office/drawing/2014/main" id="{B8CB114C-72C1-4BA4-8B65-E86322EB57DA}"/>
                </a:ext>
              </a:extLst>
            </p:cNvPr>
            <p:cNvSpPr/>
            <p:nvPr/>
          </p:nvSpPr>
          <p:spPr>
            <a:xfrm>
              <a:off x="2596327" y="1122921"/>
              <a:ext cx="516416" cy="64318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1" name="角丸四角形 6">
              <a:extLst>
                <a:ext uri="{FF2B5EF4-FFF2-40B4-BE49-F238E27FC236}">
                  <a16:creationId xmlns:a16="http://schemas.microsoft.com/office/drawing/2014/main" id="{759D9502-2706-495F-95C4-C85738956CB5}"/>
                </a:ext>
              </a:extLst>
            </p:cNvPr>
            <p:cNvSpPr/>
            <p:nvPr/>
          </p:nvSpPr>
          <p:spPr bwMode="auto">
            <a:xfrm>
              <a:off x="1053452" y="791178"/>
              <a:ext cx="3616687" cy="528766"/>
            </a:xfrm>
            <a:prstGeom prst="roundRect">
              <a:avLst>
                <a:gd name="adj" fmla="val 1512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de-DE" altLang="ja-JP" sz="2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Manual Creation or Tool</a:t>
              </a:r>
              <a:endParaRPr kumimoji="0" lang="en-US" altLang="ja-JP" sz="2000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" name="角丸四角形 6">
              <a:extLst>
                <a:ext uri="{FF2B5EF4-FFF2-40B4-BE49-F238E27FC236}">
                  <a16:creationId xmlns:a16="http://schemas.microsoft.com/office/drawing/2014/main" id="{5429074C-D770-43CA-8B8F-89518A2AD2E7}"/>
                </a:ext>
              </a:extLst>
            </p:cNvPr>
            <p:cNvSpPr/>
            <p:nvPr/>
          </p:nvSpPr>
          <p:spPr bwMode="auto">
            <a:xfrm>
              <a:off x="7067131" y="4974524"/>
              <a:ext cx="220921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cxnSp>
          <p:nvCxnSpPr>
            <p:cNvPr id="25" name="Gerade Verbindung mit Pfeil 42">
              <a:extLst>
                <a:ext uri="{FF2B5EF4-FFF2-40B4-BE49-F238E27FC236}">
                  <a16:creationId xmlns:a16="http://schemas.microsoft.com/office/drawing/2014/main" id="{7D576C2E-73BF-45C7-8403-287DFD30464C}"/>
                </a:ext>
              </a:extLst>
            </p:cNvPr>
            <p:cNvCxnSpPr>
              <a:cxnSpLocks/>
              <a:stCxn id="22" idx="0"/>
              <a:endCxn id="12" idx="2"/>
            </p:cNvCxnSpPr>
            <p:nvPr/>
          </p:nvCxnSpPr>
          <p:spPr>
            <a:xfrm flipV="1">
              <a:off x="8171740" y="4116700"/>
              <a:ext cx="0" cy="857824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26" name="テキスト ボックス 47">
              <a:extLst>
                <a:ext uri="{FF2B5EF4-FFF2-40B4-BE49-F238E27FC236}">
                  <a16:creationId xmlns:a16="http://schemas.microsoft.com/office/drawing/2014/main" id="{5FE05725-151B-412A-9BCA-759472ED164B}"/>
                </a:ext>
              </a:extLst>
            </p:cNvPr>
            <p:cNvSpPr txBox="1"/>
            <p:nvPr/>
          </p:nvSpPr>
          <p:spPr>
            <a:xfrm>
              <a:off x="8186409" y="4344602"/>
              <a:ext cx="1141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27" name="テキスト ボックス 47">
              <a:extLst>
                <a:ext uri="{FF2B5EF4-FFF2-40B4-BE49-F238E27FC236}">
                  <a16:creationId xmlns:a16="http://schemas.microsoft.com/office/drawing/2014/main" id="{27686983-38D4-4E8C-B5FE-B6CB9864EE39}"/>
                </a:ext>
              </a:extLst>
            </p:cNvPr>
            <p:cNvSpPr txBox="1"/>
            <p:nvPr/>
          </p:nvSpPr>
          <p:spPr>
            <a:xfrm>
              <a:off x="4747194" y="5020536"/>
              <a:ext cx="1123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Process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28" name="テキスト ボックス 47">
              <a:extLst>
                <a:ext uri="{FF2B5EF4-FFF2-40B4-BE49-F238E27FC236}">
                  <a16:creationId xmlns:a16="http://schemas.microsoft.com/office/drawing/2014/main" id="{F4569C61-90CC-4547-AAAF-F137B9B62D1C}"/>
                </a:ext>
              </a:extLst>
            </p:cNvPr>
            <p:cNvSpPr txBox="1"/>
            <p:nvPr/>
          </p:nvSpPr>
          <p:spPr>
            <a:xfrm>
              <a:off x="3125043" y="1317598"/>
              <a:ext cx="1244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Describe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F2AE7CCD-597B-4029-958E-3C6B3CC04FDB}"/>
                </a:ext>
              </a:extLst>
            </p:cNvPr>
            <p:cNvGrpSpPr/>
            <p:nvPr/>
          </p:nvGrpSpPr>
          <p:grpSpPr>
            <a:xfrm>
              <a:off x="1393035" y="1864010"/>
              <a:ext cx="413417" cy="426971"/>
              <a:chOff x="1789088" y="2720452"/>
              <a:chExt cx="413417" cy="426971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5198E59-5DE5-4F44-AAFF-E6891E70CE68}"/>
                  </a:ext>
                </a:extLst>
              </p:cNvPr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38" name="Oval 30">
                <a:extLst>
                  <a:ext uri="{FF2B5EF4-FFF2-40B4-BE49-F238E27FC236}">
                    <a16:creationId xmlns:a16="http://schemas.microsoft.com/office/drawing/2014/main" id="{47A56F49-33E2-4220-B72C-F8BE17388759}"/>
                  </a:ext>
                </a:extLst>
              </p:cNvPr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39" name="Oval 31">
                <a:extLst>
                  <a:ext uri="{FF2B5EF4-FFF2-40B4-BE49-F238E27FC236}">
                    <a16:creationId xmlns:a16="http://schemas.microsoft.com/office/drawing/2014/main" id="{66D962DB-91B8-4E4E-A850-E36E433E25B0}"/>
                  </a:ext>
                </a:extLst>
              </p:cNvPr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0" name="Oval 32">
                <a:extLst>
                  <a:ext uri="{FF2B5EF4-FFF2-40B4-BE49-F238E27FC236}">
                    <a16:creationId xmlns:a16="http://schemas.microsoft.com/office/drawing/2014/main" id="{71E196F6-72E7-43E2-BBD2-CE7D8AFC5FFC}"/>
                  </a:ext>
                </a:extLst>
              </p:cNvPr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2" name="角丸四角形 21">
              <a:extLst>
                <a:ext uri="{FF2B5EF4-FFF2-40B4-BE49-F238E27FC236}">
                  <a16:creationId xmlns:a16="http://schemas.microsoft.com/office/drawing/2014/main" id="{933CBD39-0B13-4C20-A537-C434192C3022}"/>
                </a:ext>
              </a:extLst>
            </p:cNvPr>
            <p:cNvSpPr/>
            <p:nvPr/>
          </p:nvSpPr>
          <p:spPr bwMode="auto">
            <a:xfrm>
              <a:off x="1055898" y="1764218"/>
              <a:ext cx="3616687" cy="2866271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Thing Description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3" name="Group 29">
              <a:extLst>
                <a:ext uri="{FF2B5EF4-FFF2-40B4-BE49-F238E27FC236}">
                  <a16:creationId xmlns:a16="http://schemas.microsoft.com/office/drawing/2014/main" id="{BAEB9F3C-9031-4CEA-80AB-419F1C54AB28}"/>
                </a:ext>
              </a:extLst>
            </p:cNvPr>
            <p:cNvGrpSpPr/>
            <p:nvPr/>
          </p:nvGrpSpPr>
          <p:grpSpPr>
            <a:xfrm>
              <a:off x="1218609" y="1887542"/>
              <a:ext cx="413417" cy="426971"/>
              <a:chOff x="1789088" y="2720452"/>
              <a:chExt cx="413417" cy="426971"/>
            </a:xfrm>
          </p:grpSpPr>
          <p:sp>
            <p:nvSpPr>
              <p:cNvPr id="52" name="Isosceles Triangle 29">
                <a:extLst>
                  <a:ext uri="{FF2B5EF4-FFF2-40B4-BE49-F238E27FC236}">
                    <a16:creationId xmlns:a16="http://schemas.microsoft.com/office/drawing/2014/main" id="{EDA37779-DB76-440B-838A-8EED62692A18}"/>
                  </a:ext>
                </a:extLst>
              </p:cNvPr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3" name="Oval 30">
                <a:extLst>
                  <a:ext uri="{FF2B5EF4-FFF2-40B4-BE49-F238E27FC236}">
                    <a16:creationId xmlns:a16="http://schemas.microsoft.com/office/drawing/2014/main" id="{5536326C-49D2-4E12-B161-96CE4EBD9DD1}"/>
                  </a:ext>
                </a:extLst>
              </p:cNvPr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4" name="Oval 31">
                <a:extLst>
                  <a:ext uri="{FF2B5EF4-FFF2-40B4-BE49-F238E27FC236}">
                    <a16:creationId xmlns:a16="http://schemas.microsoft.com/office/drawing/2014/main" id="{D48E21E9-B6F9-4C5F-83C4-3E121EA7EA6F}"/>
                  </a:ext>
                </a:extLst>
              </p:cNvPr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5" name="Oval 32">
                <a:extLst>
                  <a:ext uri="{FF2B5EF4-FFF2-40B4-BE49-F238E27FC236}">
                    <a16:creationId xmlns:a16="http://schemas.microsoft.com/office/drawing/2014/main" id="{5295253C-2CAA-482B-A3A0-5CFE627F0FBE}"/>
                  </a:ext>
                </a:extLst>
              </p:cNvPr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4" name="角丸四角形 21">
              <a:extLst>
                <a:ext uri="{FF2B5EF4-FFF2-40B4-BE49-F238E27FC236}">
                  <a16:creationId xmlns:a16="http://schemas.microsoft.com/office/drawing/2014/main" id="{8570AC0F-7541-414B-9C1D-D89CDA2A961C}"/>
                </a:ext>
              </a:extLst>
            </p:cNvPr>
            <p:cNvSpPr/>
            <p:nvPr/>
          </p:nvSpPr>
          <p:spPr bwMode="auto">
            <a:xfrm>
              <a:off x="1191518" y="3641573"/>
              <a:ext cx="3337768" cy="367631"/>
            </a:xfrm>
            <a:prstGeom prst="roundRect">
              <a:avLst>
                <a:gd name="adj" fmla="val 22715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Public Security Configuration</a:t>
              </a:r>
            </a:p>
          </p:txBody>
        </p:sp>
        <p:sp>
          <p:nvSpPr>
            <p:cNvPr id="45" name="角丸四角形 21">
              <a:extLst>
                <a:ext uri="{FF2B5EF4-FFF2-40B4-BE49-F238E27FC236}">
                  <a16:creationId xmlns:a16="http://schemas.microsoft.com/office/drawing/2014/main" id="{264D9F16-A43C-4186-98F7-4B349AE4A252}"/>
                </a:ext>
              </a:extLst>
            </p:cNvPr>
            <p:cNvSpPr/>
            <p:nvPr/>
          </p:nvSpPr>
          <p:spPr bwMode="auto">
            <a:xfrm>
              <a:off x="1192347" y="2805534"/>
              <a:ext cx="333107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4EEB2B9B-667E-4AB9-9CAE-3ED6384F5AC9}"/>
                </a:ext>
              </a:extLst>
            </p:cNvPr>
            <p:cNvSpPr/>
            <p:nvPr/>
          </p:nvSpPr>
          <p:spPr bwMode="auto">
            <a:xfrm>
              <a:off x="1195058" y="2393183"/>
              <a:ext cx="3331073" cy="357098"/>
            </a:xfrm>
            <a:prstGeom prst="roundRect">
              <a:avLst>
                <a:gd name="adj" fmla="val 25084"/>
              </a:avLst>
            </a:prstGeom>
            <a:solidFill>
              <a:srgbClr val="7F7F7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General Metadata</a:t>
              </a: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7646B9EB-017C-42E7-8C00-D0EC69D12C4F}"/>
                </a:ext>
              </a:extLst>
            </p:cNvPr>
            <p:cNvSpPr/>
            <p:nvPr/>
          </p:nvSpPr>
          <p:spPr bwMode="auto">
            <a:xfrm>
              <a:off x="1185650" y="3211386"/>
              <a:ext cx="3337770" cy="367631"/>
            </a:xfrm>
            <a:prstGeom prst="roundRect">
              <a:avLst>
                <a:gd name="adj" fmla="val 21163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Schemas</a:t>
              </a:r>
            </a:p>
          </p:txBody>
        </p:sp>
        <p:sp>
          <p:nvSpPr>
            <p:cNvPr id="48" name="角丸四角形 21">
              <a:extLst>
                <a:ext uri="{FF2B5EF4-FFF2-40B4-BE49-F238E27FC236}">
                  <a16:creationId xmlns:a16="http://schemas.microsoft.com/office/drawing/2014/main" id="{1FAF349C-9273-472F-9457-ACB7BFC4753B}"/>
                </a:ext>
              </a:extLst>
            </p:cNvPr>
            <p:cNvSpPr/>
            <p:nvPr/>
          </p:nvSpPr>
          <p:spPr bwMode="auto">
            <a:xfrm>
              <a:off x="1195933" y="4071318"/>
              <a:ext cx="3337770" cy="367631"/>
            </a:xfrm>
            <a:prstGeom prst="roundRect">
              <a:avLst>
                <a:gd name="adj" fmla="val 21163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Binding(s)</a:t>
              </a:r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FB38A13D-F5E7-444B-AD71-B9A35FED45B2}"/>
                </a:ext>
              </a:extLst>
            </p:cNvPr>
            <p:cNvSpPr/>
            <p:nvPr/>
          </p:nvSpPr>
          <p:spPr>
            <a:xfrm>
              <a:off x="4095981" y="4055932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56" name="Gerade Verbindung mit Pfeil 41">
              <a:extLst>
                <a:ext uri="{FF2B5EF4-FFF2-40B4-BE49-F238E27FC236}">
                  <a16:creationId xmlns:a16="http://schemas.microsoft.com/office/drawing/2014/main" id="{D7CBF3C3-4386-40F9-B902-290C19F12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69" y="4423052"/>
              <a:ext cx="0" cy="881176"/>
            </a:xfrm>
            <a:prstGeom prst="straightConnector1">
              <a:avLst/>
            </a:prstGeom>
            <a:noFill/>
            <a:ln w="66675" cap="flat" cmpd="sng" algn="ctr">
              <a:solidFill>
                <a:sysClr val="window" lastClr="FFFFFF">
                  <a:lumMod val="75000"/>
                </a:sysClr>
              </a:solidFill>
              <a:prstDash val="sysDot"/>
              <a:tailEnd type="triangle"/>
            </a:ln>
            <a:effectLst/>
          </p:spPr>
        </p:cxnSp>
        <p:sp>
          <p:nvSpPr>
            <p:cNvPr id="57" name="角丸四角形 21">
              <a:extLst>
                <a:ext uri="{FF2B5EF4-FFF2-40B4-BE49-F238E27FC236}">
                  <a16:creationId xmlns:a16="http://schemas.microsoft.com/office/drawing/2014/main" id="{BC2F92B8-E211-4847-A97E-5B5BD3908718}"/>
                </a:ext>
              </a:extLst>
            </p:cNvPr>
            <p:cNvSpPr/>
            <p:nvPr/>
          </p:nvSpPr>
          <p:spPr bwMode="auto">
            <a:xfrm>
              <a:off x="1989231" y="4860963"/>
              <a:ext cx="1735277" cy="1187719"/>
            </a:xfrm>
            <a:prstGeom prst="flowChartMultidocument">
              <a:avLst/>
            </a:prstGeom>
            <a:solidFill>
              <a:srgbClr val="00B050"/>
            </a:solidFill>
            <a:ln w="25400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72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Binding</a:t>
              </a:r>
              <a:b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Templates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3" name="Down Arrow 40">
              <a:extLst>
                <a:ext uri="{FF2B5EF4-FFF2-40B4-BE49-F238E27FC236}">
                  <a16:creationId xmlns:a16="http://schemas.microsoft.com/office/drawing/2014/main" id="{5C12A470-6788-4158-80D7-FA1665DC714A}"/>
                </a:ext>
              </a:extLst>
            </p:cNvPr>
            <p:cNvSpPr/>
            <p:nvPr/>
          </p:nvSpPr>
          <p:spPr>
            <a:xfrm rot="17735679">
              <a:off x="5473565" y="3467267"/>
              <a:ext cx="439632" cy="290397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2CCF5F6E-5C83-45C6-81C4-51FC225878A2}"/>
                </a:ext>
              </a:extLst>
            </p:cNvPr>
            <p:cNvSpPr/>
            <p:nvPr/>
          </p:nvSpPr>
          <p:spPr>
            <a:xfrm>
              <a:off x="4096258" y="4054227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93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504</TotalTime>
  <Words>140</Words>
  <Application>Microsoft Macintosh PowerPoint</Application>
  <PresentationFormat>Widescreen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Noto Sans</vt:lpstr>
      <vt:lpstr>Calibri</vt:lpstr>
      <vt:lpstr>メイリオ</vt:lpstr>
      <vt:lpstr>Arial</vt:lpstr>
      <vt:lpstr>游ゴシック</vt:lpstr>
      <vt:lpstr>ＭＳ Ｐゴシック</vt:lpstr>
      <vt:lpstr>Office テーマ</vt:lpstr>
      <vt:lpstr>PowerPoint Presentation</vt:lpstr>
      <vt:lpstr>PowerPoint Presentation</vt:lpstr>
      <vt:lpstr>PowerPoint Presentation</vt:lpstr>
    </vt:vector>
  </TitlesOfParts>
  <Company>(株)日立製作所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Michael Lagally</cp:lastModifiedBy>
  <cp:revision>25</cp:revision>
  <dcterms:created xsi:type="dcterms:W3CDTF">2019-04-21T23:49:17Z</dcterms:created>
  <dcterms:modified xsi:type="dcterms:W3CDTF">2019-06-13T08:37:49Z</dcterms:modified>
</cp:coreProperties>
</file>