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78399" autoAdjust="0"/>
  </p:normalViewPr>
  <p:slideViewPr>
    <p:cSldViewPr snapToGrid="0">
      <p:cViewPr varScale="1">
        <p:scale>
          <a:sx n="62" d="100"/>
          <a:sy n="62" d="100"/>
        </p:scale>
        <p:origin x="51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AD62E-77E9-4A32-B449-422B3654570C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A5D1-2353-4A3C-A7A3-EE2DDD3F36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120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A5D1-2353-4A3C-A7A3-EE2DDD3F3619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57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9 Digital Twin</a:t>
            </a:r>
          </a:p>
          <a:p>
            <a:r>
              <a:rPr lang="en-US" altLang="ja-JP" dirty="0"/>
              <a:t>https://w3c.github.io/wot-architecture/images/wot-use-cases/digital-twin.png</a:t>
            </a:r>
          </a:p>
          <a:p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A5D1-2353-4A3C-A7A3-EE2DDD3F361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262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10 Digital Twin for Multiple Devices</a:t>
            </a:r>
          </a:p>
          <a:p>
            <a:r>
              <a:rPr lang="en-US" altLang="ja-JP" dirty="0"/>
              <a:t>https://w3c.github.io/wot-architecture/images/wot-use-cases/digital-twin-multiple-devices.png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A5D1-2353-4A3C-A7A3-EE2DDD3F361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431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11 Appliance twin for a Cloud-ready Devices</a:t>
            </a:r>
          </a:p>
          <a:p>
            <a:r>
              <a:rPr lang="en-US" altLang="ja-JP" dirty="0"/>
              <a:t>https://w3c.github.io/wot-architecture/images/wot-use-cases/smart-home-cloud1a.png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A5D1-2353-4A3C-A7A3-EE2DDD3F361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959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12 A Digital Twin for a Legacy Device</a:t>
            </a:r>
            <a:br>
              <a:rPr lang="en-US" altLang="ja-JP" dirty="0"/>
            </a:br>
            <a:r>
              <a:rPr lang="en-US" altLang="ja-JP" dirty="0"/>
              <a:t>https://w3c.github.io/wot-architecture/images/wot-use-cases/smart-home-cloud2.png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A5D1-2353-4A3C-A7A3-EE2DDD3F361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444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13 Cross-domain collaboration (direct)</a:t>
            </a:r>
            <a:br>
              <a:rPr lang="en-US" altLang="ja-JP" dirty="0"/>
            </a:br>
            <a:r>
              <a:rPr lang="en-US" altLang="ja-JP" dirty="0"/>
              <a:t>https://w3c.github.io/wot-architecture/images/cross-domain-direct.png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A5D1-2353-4A3C-A7A3-EE2DDD3F3619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608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13 Cross-domain collaboration (indirect) </a:t>
            </a:r>
          </a:p>
          <a:p>
            <a:r>
              <a:rPr lang="en-US" altLang="ja-JP" dirty="0"/>
              <a:t>https://w3c.github.io/wot-architecture/images/cross-domain-indirect.png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A5D1-2353-4A3C-A7A3-EE2DDD3F361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146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14 Use Case Overview</a:t>
            </a:r>
            <a:br>
              <a:rPr lang="en-US" altLang="ja-JP" dirty="0"/>
            </a:br>
            <a:r>
              <a:rPr lang="en-US" altLang="ja-JP" dirty="0"/>
              <a:t>https://w3c.github.io/wot-architecture/images/wot-use-cases/use-case-summary.png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A5D1-2353-4A3C-A7A3-EE2DDD3F361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566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 1 Smart Home</a:t>
            </a:r>
          </a:p>
          <a:p>
            <a:r>
              <a:rPr kumimoji="1" lang="en-US" altLang="ja-JP" dirty="0"/>
              <a:t>images/wot-use-cases/smart-home.png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A5D1-2353-4A3C-A7A3-EE2DDD3F361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523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 2 Smart Factory</a:t>
            </a:r>
          </a:p>
          <a:p>
            <a:r>
              <a:rPr kumimoji="1" lang="en-US" altLang="ja-JP" dirty="0"/>
              <a:t>https://w3c.github.io/wot-architecture/images/wot-use-cases/smart_factory_new.png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A5D1-2353-4A3C-A7A3-EE2DDD3F361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85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 3 Connected Car</a:t>
            </a:r>
          </a:p>
          <a:p>
            <a:r>
              <a:rPr kumimoji="1" lang="en-US" altLang="ja-JP" dirty="0"/>
              <a:t>https://w3c.github.io/wot-architecture/images/wot-use-cases/connected-car.png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A5D1-2353-4A3C-A7A3-EE2DDD3F361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101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 4 Device Control</a:t>
            </a:r>
          </a:p>
          <a:p>
            <a:r>
              <a:rPr kumimoji="1" lang="en-US" altLang="ja-JP" dirty="0"/>
              <a:t>https://w3c.github.io/wot-architecture/images/wot-use-cases/smart-home-device.png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A5D1-2353-4A3C-A7A3-EE2DDD3F361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32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5 Control Agent</a:t>
            </a:r>
          </a:p>
          <a:p>
            <a:r>
              <a:rPr lang="en-US" altLang="ja-JP" dirty="0"/>
              <a:t>https://w3c.github.io/wot-architecture/images/wot-use-cases/smart-home-t2t.png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A5D1-2353-4A3C-A7A3-EE2DDD3F361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638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6 Multiple Network Interfaces</a:t>
            </a:r>
            <a:br>
              <a:rPr lang="en-US" altLang="ja-JP" dirty="0"/>
            </a:br>
            <a:r>
              <a:rPr lang="en-US" altLang="ja-JP" dirty="0"/>
              <a:t>https://w3c.github.io/wot-architecture/images/wot-use-cases/smart-home-multi.png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A5D1-2353-4A3C-A7A3-EE2DDD3F361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975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7 Smart Home Gateway</a:t>
            </a:r>
            <a:br>
              <a:rPr lang="en-US" altLang="ja-JP" dirty="0"/>
            </a:br>
            <a:r>
              <a:rPr lang="en-US" altLang="ja-JP" dirty="0"/>
              <a:t>https://w3c.github.io/wot-architecture/images/wot-use-cases/smart-home-gateway.png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A5D1-2353-4A3C-A7A3-EE2DDD3F361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996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8 Edge device</a:t>
            </a:r>
          </a:p>
          <a:p>
            <a:r>
              <a:rPr lang="en-US" altLang="ja-JP" dirty="0"/>
              <a:t>https://w3c.github.io/wot-architecture/images/wot-use-cases/edge-device.png</a:t>
            </a:r>
          </a:p>
          <a:p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A5D1-2353-4A3C-A7A3-EE2DDD3F361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67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79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50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25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41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07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90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36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88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92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45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7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0594-1B62-4B90-920A-44E63AFA5E18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9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gif"/><Relationship Id="rId4" Type="http://schemas.openxmlformats.org/officeDocument/2006/relationships/image" Target="../media/image5.gi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13" Type="http://schemas.openxmlformats.org/officeDocument/2006/relationships/image" Target="../media/image31.svg"/><Relationship Id="rId3" Type="http://schemas.openxmlformats.org/officeDocument/2006/relationships/image" Target="../media/image24.jpeg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17.png"/><Relationship Id="rId10" Type="http://schemas.openxmlformats.org/officeDocument/2006/relationships/image" Target="../media/image5.gif"/><Relationship Id="rId4" Type="http://schemas.openxmlformats.org/officeDocument/2006/relationships/image" Target="../media/image25.png"/><Relationship Id="rId9" Type="http://schemas.openxmlformats.org/officeDocument/2006/relationships/image" Target="../media/image28.jpeg"/><Relationship Id="rId1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13" Type="http://schemas.openxmlformats.org/officeDocument/2006/relationships/image" Target="../media/image31.svg"/><Relationship Id="rId3" Type="http://schemas.openxmlformats.org/officeDocument/2006/relationships/image" Target="../media/image24.jpeg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17.png"/><Relationship Id="rId10" Type="http://schemas.openxmlformats.org/officeDocument/2006/relationships/image" Target="../media/image5.gif"/><Relationship Id="rId4" Type="http://schemas.openxmlformats.org/officeDocument/2006/relationships/image" Target="../media/image25.png"/><Relationship Id="rId9" Type="http://schemas.openxmlformats.org/officeDocument/2006/relationships/image" Target="../media/image28.jpeg"/><Relationship Id="rId1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0.png"/><Relationship Id="rId3" Type="http://schemas.openxmlformats.org/officeDocument/2006/relationships/image" Target="../media/image4.gif"/><Relationship Id="rId7" Type="http://schemas.openxmlformats.org/officeDocument/2006/relationships/image" Target="../media/image5.gif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11" Type="http://schemas.openxmlformats.org/officeDocument/2006/relationships/image" Target="../media/image34.png"/><Relationship Id="rId5" Type="http://schemas.openxmlformats.org/officeDocument/2006/relationships/image" Target="../media/image22.png"/><Relationship Id="rId10" Type="http://schemas.openxmlformats.org/officeDocument/2006/relationships/image" Target="../media/image33.jpeg"/><Relationship Id="rId4" Type="http://schemas.openxmlformats.org/officeDocument/2006/relationships/image" Target="../media/image11.gif"/><Relationship Id="rId9" Type="http://schemas.openxmlformats.org/officeDocument/2006/relationships/image" Target="../media/image2.png"/><Relationship Id="rId14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gif"/><Relationship Id="rId3" Type="http://schemas.openxmlformats.org/officeDocument/2006/relationships/image" Target="../media/image1.jpeg"/><Relationship Id="rId7" Type="http://schemas.openxmlformats.org/officeDocument/2006/relationships/image" Target="../media/image5.gif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image" Target="../media/image13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.jpe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gif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1.gif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5F5563A-3872-4A4B-8286-00DCE6A8FBD7}"/>
              </a:ext>
            </a:extLst>
          </p:cNvPr>
          <p:cNvSpPr txBox="1"/>
          <p:nvPr/>
        </p:nvSpPr>
        <p:spPr>
          <a:xfrm>
            <a:off x="538316" y="656303"/>
            <a:ext cx="37617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Use full width of each slide.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Text Font: Calibri Regular/Bold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Font size: 20pt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Place white background rectangle </a:t>
            </a:r>
          </a:p>
        </p:txBody>
      </p:sp>
    </p:spTree>
    <p:extLst>
      <p:ext uri="{BB962C8B-B14F-4D97-AF65-F5344CB8AC3E}">
        <p14:creationId xmlns:p14="http://schemas.microsoft.com/office/powerpoint/2010/main" val="367234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5F15A61F-FE87-4608-97EE-2AF7B3F3902C}"/>
              </a:ext>
            </a:extLst>
          </p:cNvPr>
          <p:cNvSpPr/>
          <p:nvPr/>
        </p:nvSpPr>
        <p:spPr>
          <a:xfrm>
            <a:off x="0" y="715204"/>
            <a:ext cx="12192000" cy="542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47E3087A-CFCB-461E-B592-122BDE4E5E63}"/>
              </a:ext>
            </a:extLst>
          </p:cNvPr>
          <p:cNvGrpSpPr>
            <a:grpSpLocks noChangeAspect="1"/>
          </p:cNvGrpSpPr>
          <p:nvPr/>
        </p:nvGrpSpPr>
        <p:grpSpPr>
          <a:xfrm>
            <a:off x="2316000" y="797788"/>
            <a:ext cx="7560000" cy="5262425"/>
            <a:chOff x="1907704" y="1181894"/>
            <a:chExt cx="5400600" cy="3759293"/>
          </a:xfrm>
        </p:grpSpPr>
        <p:sp>
          <p:nvSpPr>
            <p:cNvPr id="37" name="雲 21">
              <a:extLst>
                <a:ext uri="{FF2B5EF4-FFF2-40B4-BE49-F238E27FC236}">
                  <a16:creationId xmlns:a16="http://schemas.microsoft.com/office/drawing/2014/main" id="{CA6DD6AC-BEB5-4D3A-B2F5-CC443AF7C7E5}"/>
                </a:ext>
              </a:extLst>
            </p:cNvPr>
            <p:cNvSpPr/>
            <p:nvPr/>
          </p:nvSpPr>
          <p:spPr>
            <a:xfrm>
              <a:off x="4427984" y="1181894"/>
              <a:ext cx="2880320" cy="1237712"/>
            </a:xfrm>
            <a:prstGeom prst="cloud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F2222A46-CD39-4B64-B431-38400F5291F7}"/>
                </a:ext>
              </a:extLst>
            </p:cNvPr>
            <p:cNvSpPr txBox="1"/>
            <p:nvPr/>
          </p:nvSpPr>
          <p:spPr>
            <a:xfrm>
              <a:off x="2318989" y="4206860"/>
              <a:ext cx="1529526" cy="2858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Connected devices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cxnSp>
          <p:nvCxnSpPr>
            <p:cNvPr id="39" name="直線矢印コネクタ 17">
              <a:extLst>
                <a:ext uri="{FF2B5EF4-FFF2-40B4-BE49-F238E27FC236}">
                  <a16:creationId xmlns:a16="http://schemas.microsoft.com/office/drawing/2014/main" id="{4F4630FB-6B81-4DE3-96F1-0256E6755C1F}"/>
                </a:ext>
              </a:extLst>
            </p:cNvPr>
            <p:cNvCxnSpPr/>
            <p:nvPr/>
          </p:nvCxnSpPr>
          <p:spPr>
            <a:xfrm flipH="1" flipV="1">
              <a:off x="6228184" y="2420888"/>
              <a:ext cx="360038" cy="56877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sp>
          <p:nvSpPr>
            <p:cNvPr id="40" name="テキスト ボックス 30">
              <a:extLst>
                <a:ext uri="{FF2B5EF4-FFF2-40B4-BE49-F238E27FC236}">
                  <a16:creationId xmlns:a16="http://schemas.microsoft.com/office/drawing/2014/main" id="{AB8A8F3C-B87C-41DB-8FCE-A61D8E4AFAAB}"/>
                </a:ext>
              </a:extLst>
            </p:cNvPr>
            <p:cNvSpPr txBox="1"/>
            <p:nvPr/>
          </p:nvSpPr>
          <p:spPr>
            <a:xfrm>
              <a:off x="5321510" y="1425658"/>
              <a:ext cx="996859" cy="2858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Digital Twin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pic>
          <p:nvPicPr>
            <p:cNvPr id="41" name="図 8">
              <a:extLst>
                <a:ext uri="{FF2B5EF4-FFF2-40B4-BE49-F238E27FC236}">
                  <a16:creationId xmlns:a16="http://schemas.microsoft.com/office/drawing/2014/main" id="{2B6A3A42-7026-418D-9AD8-799DC5384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4683" y="3180903"/>
              <a:ext cx="413874" cy="603217"/>
            </a:xfrm>
            <a:prstGeom prst="rect">
              <a:avLst/>
            </a:prstGeom>
          </p:spPr>
        </p:pic>
        <p:sp>
          <p:nvSpPr>
            <p:cNvPr id="42" name="テキスト ボックス 16">
              <a:extLst>
                <a:ext uri="{FF2B5EF4-FFF2-40B4-BE49-F238E27FC236}">
                  <a16:creationId xmlns:a16="http://schemas.microsoft.com/office/drawing/2014/main" id="{34BBB6C7-ABDA-4B37-8024-02FDEF4908E5}"/>
                </a:ext>
              </a:extLst>
            </p:cNvPr>
            <p:cNvSpPr txBox="1"/>
            <p:nvPr/>
          </p:nvSpPr>
          <p:spPr>
            <a:xfrm>
              <a:off x="6290880" y="3790781"/>
              <a:ext cx="629134" cy="5056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Device</a:t>
              </a:r>
              <a:b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</a:br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Client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cxnSp>
          <p:nvCxnSpPr>
            <p:cNvPr id="43" name="直線矢印コネクタ 17">
              <a:extLst>
                <a:ext uri="{FF2B5EF4-FFF2-40B4-BE49-F238E27FC236}">
                  <a16:creationId xmlns:a16="http://schemas.microsoft.com/office/drawing/2014/main" id="{8F6E471E-BE1B-4600-9550-702C30B0FE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7929" y="3193926"/>
              <a:ext cx="496949" cy="590194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sp>
          <p:nvSpPr>
            <p:cNvPr id="44" name="テキスト ボックス 18">
              <a:extLst>
                <a:ext uri="{FF2B5EF4-FFF2-40B4-BE49-F238E27FC236}">
                  <a16:creationId xmlns:a16="http://schemas.microsoft.com/office/drawing/2014/main" id="{8BA985B0-CE04-45CB-A678-FEAA812981C4}"/>
                </a:ext>
              </a:extLst>
            </p:cNvPr>
            <p:cNvSpPr txBox="1"/>
            <p:nvPr/>
          </p:nvSpPr>
          <p:spPr>
            <a:xfrm>
              <a:off x="2051720" y="4655362"/>
              <a:ext cx="2314029" cy="285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Trusted Environment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45" name="Oval 2">
              <a:extLst>
                <a:ext uri="{FF2B5EF4-FFF2-40B4-BE49-F238E27FC236}">
                  <a16:creationId xmlns:a16="http://schemas.microsoft.com/office/drawing/2014/main" id="{68FF15B8-FB15-4A8C-8D16-1B7BC438F6C5}"/>
                </a:ext>
              </a:extLst>
            </p:cNvPr>
            <p:cNvSpPr/>
            <p:nvPr/>
          </p:nvSpPr>
          <p:spPr>
            <a:xfrm>
              <a:off x="2555776" y="3193926"/>
              <a:ext cx="144016" cy="163066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6" name="Oval 24">
              <a:extLst>
                <a:ext uri="{FF2B5EF4-FFF2-40B4-BE49-F238E27FC236}">
                  <a16:creationId xmlns:a16="http://schemas.microsoft.com/office/drawing/2014/main" id="{EF3C5D9D-4B22-4894-B473-86BBD5B4B5CE}"/>
                </a:ext>
              </a:extLst>
            </p:cNvPr>
            <p:cNvSpPr/>
            <p:nvPr/>
          </p:nvSpPr>
          <p:spPr>
            <a:xfrm>
              <a:off x="2411760" y="3966592"/>
              <a:ext cx="144016" cy="163066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7" name="Oval 27">
              <a:extLst>
                <a:ext uri="{FF2B5EF4-FFF2-40B4-BE49-F238E27FC236}">
                  <a16:creationId xmlns:a16="http://schemas.microsoft.com/office/drawing/2014/main" id="{5A3FFF32-B7A1-4CFD-B926-CD4891AE351A}"/>
                </a:ext>
              </a:extLst>
            </p:cNvPr>
            <p:cNvSpPr/>
            <p:nvPr/>
          </p:nvSpPr>
          <p:spPr>
            <a:xfrm>
              <a:off x="2860576" y="3498726"/>
              <a:ext cx="144016" cy="163066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8" name="Oval 28">
              <a:extLst>
                <a:ext uri="{FF2B5EF4-FFF2-40B4-BE49-F238E27FC236}">
                  <a16:creationId xmlns:a16="http://schemas.microsoft.com/office/drawing/2014/main" id="{8A6AE96D-C031-4D94-B241-25834189CA9D}"/>
                </a:ext>
              </a:extLst>
            </p:cNvPr>
            <p:cNvSpPr/>
            <p:nvPr/>
          </p:nvSpPr>
          <p:spPr>
            <a:xfrm>
              <a:off x="3162915" y="3193926"/>
              <a:ext cx="144016" cy="163066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9" name="Oval 29">
              <a:extLst>
                <a:ext uri="{FF2B5EF4-FFF2-40B4-BE49-F238E27FC236}">
                  <a16:creationId xmlns:a16="http://schemas.microsoft.com/office/drawing/2014/main" id="{F8120787-903D-472D-93BD-2B738E9CFC1C}"/>
                </a:ext>
              </a:extLst>
            </p:cNvPr>
            <p:cNvSpPr/>
            <p:nvPr/>
          </p:nvSpPr>
          <p:spPr>
            <a:xfrm>
              <a:off x="3165376" y="3803526"/>
              <a:ext cx="144016" cy="163066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50" name="Straight Connector 4">
              <a:extLst>
                <a:ext uri="{FF2B5EF4-FFF2-40B4-BE49-F238E27FC236}">
                  <a16:creationId xmlns:a16="http://schemas.microsoft.com/office/drawing/2014/main" id="{BED4111C-C534-47D4-86F2-265E79B92B51}"/>
                </a:ext>
              </a:extLst>
            </p:cNvPr>
            <p:cNvCxnSpPr>
              <a:cxnSpLocks/>
              <a:stCxn id="47" idx="5"/>
              <a:endCxn id="49" idx="1"/>
            </p:cNvCxnSpPr>
            <p:nvPr/>
          </p:nvCxnSpPr>
          <p:spPr>
            <a:xfrm>
              <a:off x="2983501" y="3637912"/>
              <a:ext cx="202966" cy="18949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1" name="Straight Connector 8">
              <a:extLst>
                <a:ext uri="{FF2B5EF4-FFF2-40B4-BE49-F238E27FC236}">
                  <a16:creationId xmlns:a16="http://schemas.microsoft.com/office/drawing/2014/main" id="{993FB825-2A82-4C86-9338-FC88635AA220}"/>
                </a:ext>
              </a:extLst>
            </p:cNvPr>
            <p:cNvCxnSpPr>
              <a:stCxn id="49" idx="3"/>
              <a:endCxn id="46" idx="6"/>
            </p:cNvCxnSpPr>
            <p:nvPr/>
          </p:nvCxnSpPr>
          <p:spPr>
            <a:xfrm flipH="1">
              <a:off x="2555776" y="3942712"/>
              <a:ext cx="630691" cy="105413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2" name="Straight Connector 11">
              <a:extLst>
                <a:ext uri="{FF2B5EF4-FFF2-40B4-BE49-F238E27FC236}">
                  <a16:creationId xmlns:a16="http://schemas.microsoft.com/office/drawing/2014/main" id="{7871FB35-1AEC-4D78-A612-1325B9DEA235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V="1">
              <a:off x="2483768" y="3356992"/>
              <a:ext cx="144016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3" name="Straight Connector 32">
              <a:extLst>
                <a:ext uri="{FF2B5EF4-FFF2-40B4-BE49-F238E27FC236}">
                  <a16:creationId xmlns:a16="http://schemas.microsoft.com/office/drawing/2014/main" id="{429E441C-29D5-4487-A6FA-6438297F4DCE}"/>
                </a:ext>
              </a:extLst>
            </p:cNvPr>
            <p:cNvCxnSpPr>
              <a:stCxn id="45" idx="6"/>
              <a:endCxn id="48" idx="2"/>
            </p:cNvCxnSpPr>
            <p:nvPr/>
          </p:nvCxnSpPr>
          <p:spPr>
            <a:xfrm>
              <a:off x="2699792" y="3275459"/>
              <a:ext cx="463123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4" name="Straight Connector 34">
              <a:extLst>
                <a:ext uri="{FF2B5EF4-FFF2-40B4-BE49-F238E27FC236}">
                  <a16:creationId xmlns:a16="http://schemas.microsoft.com/office/drawing/2014/main" id="{C5C587A9-A901-4D96-B6A1-C8F839D98DF5}"/>
                </a:ext>
              </a:extLst>
            </p:cNvPr>
            <p:cNvCxnSpPr>
              <a:stCxn id="47" idx="3"/>
              <a:endCxn id="46" idx="7"/>
            </p:cNvCxnSpPr>
            <p:nvPr/>
          </p:nvCxnSpPr>
          <p:spPr>
            <a:xfrm flipH="1">
              <a:off x="2534685" y="3637912"/>
              <a:ext cx="346982" cy="3525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5" name="Straight Connector 39">
              <a:extLst>
                <a:ext uri="{FF2B5EF4-FFF2-40B4-BE49-F238E27FC236}">
                  <a16:creationId xmlns:a16="http://schemas.microsoft.com/office/drawing/2014/main" id="{A8D3C8F8-81B1-4C71-A195-67721857B234}"/>
                </a:ext>
              </a:extLst>
            </p:cNvPr>
            <p:cNvCxnSpPr>
              <a:stCxn id="48" idx="3"/>
              <a:endCxn id="47" idx="7"/>
            </p:cNvCxnSpPr>
            <p:nvPr/>
          </p:nvCxnSpPr>
          <p:spPr>
            <a:xfrm flipH="1">
              <a:off x="2983501" y="3333112"/>
              <a:ext cx="200505" cy="18949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6" name="直線矢印コネクタ 17">
              <a:extLst>
                <a:ext uri="{FF2B5EF4-FFF2-40B4-BE49-F238E27FC236}">
                  <a16:creationId xmlns:a16="http://schemas.microsoft.com/office/drawing/2014/main" id="{0A3DA654-6CFD-43FE-A407-A9F2F259D1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1614" y="3155816"/>
              <a:ext cx="513264" cy="11964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57" name="角丸四角形 13">
              <a:extLst>
                <a:ext uri="{FF2B5EF4-FFF2-40B4-BE49-F238E27FC236}">
                  <a16:creationId xmlns:a16="http://schemas.microsoft.com/office/drawing/2014/main" id="{CA89FF7B-73A3-48D4-B3FC-19395D92860D}"/>
                </a:ext>
              </a:extLst>
            </p:cNvPr>
            <p:cNvSpPr/>
            <p:nvPr/>
          </p:nvSpPr>
          <p:spPr>
            <a:xfrm>
              <a:off x="1907704" y="2853890"/>
              <a:ext cx="2520280" cy="1786624"/>
            </a:xfrm>
            <a:prstGeom prst="roundRect">
              <a:avLst/>
            </a:prstGeom>
            <a:noFill/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8" name="正方形/長方形 17">
              <a:extLst>
                <a:ext uri="{FF2B5EF4-FFF2-40B4-BE49-F238E27FC236}">
                  <a16:creationId xmlns:a16="http://schemas.microsoft.com/office/drawing/2014/main" id="{A5A2AE40-C2B8-49D9-B0F7-B8275F986B9E}"/>
                </a:ext>
              </a:extLst>
            </p:cNvPr>
            <p:cNvSpPr/>
            <p:nvPr/>
          </p:nvSpPr>
          <p:spPr>
            <a:xfrm rot="19717306">
              <a:off x="4268576" y="2476657"/>
              <a:ext cx="1652679" cy="197646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9" name="角丸四角形 25">
              <a:extLst>
                <a:ext uri="{FF2B5EF4-FFF2-40B4-BE49-F238E27FC236}">
                  <a16:creationId xmlns:a16="http://schemas.microsoft.com/office/drawing/2014/main" id="{AF0C67FD-8C37-4A62-8F4F-2DD4C223525E}"/>
                </a:ext>
              </a:extLst>
            </p:cNvPr>
            <p:cNvSpPr/>
            <p:nvPr/>
          </p:nvSpPr>
          <p:spPr>
            <a:xfrm>
              <a:off x="5415959" y="1757209"/>
              <a:ext cx="833579" cy="515367"/>
            </a:xfrm>
            <a:prstGeom prst="roundRect">
              <a:avLst/>
            </a:prstGeom>
            <a:solidFill>
              <a:sysClr val="window" lastClr="FFFFFF"/>
            </a:solidFill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grpSp>
          <p:nvGrpSpPr>
            <p:cNvPr id="60" name="Group 57">
              <a:extLst>
                <a:ext uri="{FF2B5EF4-FFF2-40B4-BE49-F238E27FC236}">
                  <a16:creationId xmlns:a16="http://schemas.microsoft.com/office/drawing/2014/main" id="{78629BED-9DA6-420D-8BF8-37097F631FB5}"/>
                </a:ext>
              </a:extLst>
            </p:cNvPr>
            <p:cNvGrpSpPr/>
            <p:nvPr/>
          </p:nvGrpSpPr>
          <p:grpSpPr>
            <a:xfrm>
              <a:off x="5715240" y="1854396"/>
              <a:ext cx="326292" cy="340141"/>
              <a:chOff x="1005348" y="1132406"/>
              <a:chExt cx="897632" cy="935732"/>
            </a:xfrm>
          </p:grpSpPr>
          <p:sp>
            <p:nvSpPr>
              <p:cNvPr id="61" name="Oval 58">
                <a:extLst>
                  <a:ext uri="{FF2B5EF4-FFF2-40B4-BE49-F238E27FC236}">
                    <a16:creationId xmlns:a16="http://schemas.microsoft.com/office/drawing/2014/main" id="{6FFEA047-BC15-42DF-B87B-76F8B17E4AE6}"/>
                  </a:ext>
                </a:extLst>
              </p:cNvPr>
              <p:cNvSpPr/>
              <p:nvPr/>
            </p:nvSpPr>
            <p:spPr>
              <a:xfrm>
                <a:off x="1149364" y="1132406"/>
                <a:ext cx="144016" cy="163066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2" name="Oval 59">
                <a:extLst>
                  <a:ext uri="{FF2B5EF4-FFF2-40B4-BE49-F238E27FC236}">
                    <a16:creationId xmlns:a16="http://schemas.microsoft.com/office/drawing/2014/main" id="{7798BCC7-8992-4D0F-BE9F-09763F75E48D}"/>
                  </a:ext>
                </a:extLst>
              </p:cNvPr>
              <p:cNvSpPr/>
              <p:nvPr/>
            </p:nvSpPr>
            <p:spPr>
              <a:xfrm>
                <a:off x="1005348" y="1905072"/>
                <a:ext cx="144016" cy="163066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3" name="Oval 60">
                <a:extLst>
                  <a:ext uri="{FF2B5EF4-FFF2-40B4-BE49-F238E27FC236}">
                    <a16:creationId xmlns:a16="http://schemas.microsoft.com/office/drawing/2014/main" id="{E1B246D7-79F9-4063-96B1-3E372E7760AF}"/>
                  </a:ext>
                </a:extLst>
              </p:cNvPr>
              <p:cNvSpPr/>
              <p:nvPr/>
            </p:nvSpPr>
            <p:spPr>
              <a:xfrm>
                <a:off x="1454164" y="1437206"/>
                <a:ext cx="144016" cy="163066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4" name="Oval 61">
                <a:extLst>
                  <a:ext uri="{FF2B5EF4-FFF2-40B4-BE49-F238E27FC236}">
                    <a16:creationId xmlns:a16="http://schemas.microsoft.com/office/drawing/2014/main" id="{C619EFFA-CB59-430F-9CA7-4C1976E4D5D0}"/>
                  </a:ext>
                </a:extLst>
              </p:cNvPr>
              <p:cNvSpPr/>
              <p:nvPr/>
            </p:nvSpPr>
            <p:spPr>
              <a:xfrm>
                <a:off x="1756503" y="1132406"/>
                <a:ext cx="144016" cy="163066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5" name="Oval 62">
                <a:extLst>
                  <a:ext uri="{FF2B5EF4-FFF2-40B4-BE49-F238E27FC236}">
                    <a16:creationId xmlns:a16="http://schemas.microsoft.com/office/drawing/2014/main" id="{1F7C162B-D735-4BCA-9537-249A83B09382}"/>
                  </a:ext>
                </a:extLst>
              </p:cNvPr>
              <p:cNvSpPr/>
              <p:nvPr/>
            </p:nvSpPr>
            <p:spPr>
              <a:xfrm>
                <a:off x="1758964" y="1742006"/>
                <a:ext cx="144016" cy="163066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cxnSp>
            <p:nvCxnSpPr>
              <p:cNvPr id="66" name="Straight Connector 63">
                <a:extLst>
                  <a:ext uri="{FF2B5EF4-FFF2-40B4-BE49-F238E27FC236}">
                    <a16:creationId xmlns:a16="http://schemas.microsoft.com/office/drawing/2014/main" id="{0B7423F2-4511-4027-9A8F-E3C5E87010CF}"/>
                  </a:ext>
                </a:extLst>
              </p:cNvPr>
              <p:cNvCxnSpPr>
                <a:cxnSpLocks/>
                <a:stCxn id="63" idx="5"/>
                <a:endCxn id="65" idx="1"/>
              </p:cNvCxnSpPr>
              <p:nvPr/>
            </p:nvCxnSpPr>
            <p:spPr>
              <a:xfrm>
                <a:off x="1577089" y="1576392"/>
                <a:ext cx="202966" cy="18949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67" name="Straight Connector 64">
                <a:extLst>
                  <a:ext uri="{FF2B5EF4-FFF2-40B4-BE49-F238E27FC236}">
                    <a16:creationId xmlns:a16="http://schemas.microsoft.com/office/drawing/2014/main" id="{E2FF3BA4-5463-493C-8668-444B4C209048}"/>
                  </a:ext>
                </a:extLst>
              </p:cNvPr>
              <p:cNvCxnSpPr>
                <a:stCxn id="65" idx="3"/>
                <a:endCxn id="62" idx="6"/>
              </p:cNvCxnSpPr>
              <p:nvPr/>
            </p:nvCxnSpPr>
            <p:spPr>
              <a:xfrm flipH="1">
                <a:off x="1149364" y="1881192"/>
                <a:ext cx="630691" cy="105413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68" name="Straight Connector 65">
                <a:extLst>
                  <a:ext uri="{FF2B5EF4-FFF2-40B4-BE49-F238E27FC236}">
                    <a16:creationId xmlns:a16="http://schemas.microsoft.com/office/drawing/2014/main" id="{0AE0FDB2-DC41-4E43-A01F-4BDFD2F30D77}"/>
                  </a:ext>
                </a:extLst>
              </p:cNvPr>
              <p:cNvCxnSpPr>
                <a:cxnSpLocks/>
                <a:stCxn id="62" idx="0"/>
                <a:endCxn id="61" idx="4"/>
              </p:cNvCxnSpPr>
              <p:nvPr/>
            </p:nvCxnSpPr>
            <p:spPr>
              <a:xfrm flipV="1">
                <a:off x="1077356" y="1295472"/>
                <a:ext cx="144016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69" name="Straight Connector 66">
                <a:extLst>
                  <a:ext uri="{FF2B5EF4-FFF2-40B4-BE49-F238E27FC236}">
                    <a16:creationId xmlns:a16="http://schemas.microsoft.com/office/drawing/2014/main" id="{D5C8E7D8-569F-43AD-9A03-71BA8057F7E3}"/>
                  </a:ext>
                </a:extLst>
              </p:cNvPr>
              <p:cNvCxnSpPr>
                <a:stCxn id="61" idx="6"/>
                <a:endCxn id="64" idx="2"/>
              </p:cNvCxnSpPr>
              <p:nvPr/>
            </p:nvCxnSpPr>
            <p:spPr>
              <a:xfrm>
                <a:off x="1293380" y="1213939"/>
                <a:ext cx="463123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70" name="Straight Connector 67">
                <a:extLst>
                  <a:ext uri="{FF2B5EF4-FFF2-40B4-BE49-F238E27FC236}">
                    <a16:creationId xmlns:a16="http://schemas.microsoft.com/office/drawing/2014/main" id="{11F011AD-9D42-46FE-8C7E-09365891BD3D}"/>
                  </a:ext>
                </a:extLst>
              </p:cNvPr>
              <p:cNvCxnSpPr>
                <a:stCxn id="63" idx="3"/>
                <a:endCxn id="62" idx="7"/>
              </p:cNvCxnSpPr>
              <p:nvPr/>
            </p:nvCxnSpPr>
            <p:spPr>
              <a:xfrm flipH="1">
                <a:off x="1128273" y="1576392"/>
                <a:ext cx="346982" cy="3525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71" name="Straight Connector 68">
                <a:extLst>
                  <a:ext uri="{FF2B5EF4-FFF2-40B4-BE49-F238E27FC236}">
                    <a16:creationId xmlns:a16="http://schemas.microsoft.com/office/drawing/2014/main" id="{2820D84D-6165-476A-8F4A-5C45C8F79F19}"/>
                  </a:ext>
                </a:extLst>
              </p:cNvPr>
              <p:cNvCxnSpPr>
                <a:stCxn id="64" idx="3"/>
                <a:endCxn id="63" idx="7"/>
              </p:cNvCxnSpPr>
              <p:nvPr/>
            </p:nvCxnSpPr>
            <p:spPr>
              <a:xfrm flipH="1">
                <a:off x="1577089" y="1271592"/>
                <a:ext cx="200505" cy="18949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10659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8526F999-E1B0-4AF6-ACA0-184E87892F3A}"/>
              </a:ext>
            </a:extLst>
          </p:cNvPr>
          <p:cNvSpPr/>
          <p:nvPr/>
        </p:nvSpPr>
        <p:spPr>
          <a:xfrm>
            <a:off x="0" y="715204"/>
            <a:ext cx="12192000" cy="542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419B5472-D9EA-4D8C-B0EC-B0563CD55AF2}"/>
              </a:ext>
            </a:extLst>
          </p:cNvPr>
          <p:cNvGrpSpPr>
            <a:grpSpLocks noChangeAspect="1"/>
          </p:cNvGrpSpPr>
          <p:nvPr/>
        </p:nvGrpSpPr>
        <p:grpSpPr>
          <a:xfrm>
            <a:off x="2302752" y="991279"/>
            <a:ext cx="7586497" cy="4875443"/>
            <a:chOff x="316242" y="271729"/>
            <a:chExt cx="6992062" cy="4493431"/>
          </a:xfrm>
        </p:grpSpPr>
        <p:sp>
          <p:nvSpPr>
            <p:cNvPr id="39" name="雲 21">
              <a:extLst>
                <a:ext uri="{FF2B5EF4-FFF2-40B4-BE49-F238E27FC236}">
                  <a16:creationId xmlns:a16="http://schemas.microsoft.com/office/drawing/2014/main" id="{36610AFB-24DD-4427-B2F0-DB793DA1FFE0}"/>
                </a:ext>
              </a:extLst>
            </p:cNvPr>
            <p:cNvSpPr/>
            <p:nvPr/>
          </p:nvSpPr>
          <p:spPr>
            <a:xfrm>
              <a:off x="4427984" y="1181894"/>
              <a:ext cx="2880320" cy="1237712"/>
            </a:xfrm>
            <a:prstGeom prst="cloud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40" name="直線矢印コネクタ 17">
              <a:extLst>
                <a:ext uri="{FF2B5EF4-FFF2-40B4-BE49-F238E27FC236}">
                  <a16:creationId xmlns:a16="http://schemas.microsoft.com/office/drawing/2014/main" id="{8C7804A1-B7C6-4F3B-981D-3D406901F2AA}"/>
                </a:ext>
              </a:extLst>
            </p:cNvPr>
            <p:cNvCxnSpPr/>
            <p:nvPr/>
          </p:nvCxnSpPr>
          <p:spPr>
            <a:xfrm flipH="1" flipV="1">
              <a:off x="6228184" y="2420888"/>
              <a:ext cx="360038" cy="56877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sp>
          <p:nvSpPr>
            <p:cNvPr id="41" name="テキスト ボックス 30">
              <a:extLst>
                <a:ext uri="{FF2B5EF4-FFF2-40B4-BE49-F238E27FC236}">
                  <a16:creationId xmlns:a16="http://schemas.microsoft.com/office/drawing/2014/main" id="{081F647E-4C9B-4FE9-BC0E-E672A1B3141F}"/>
                </a:ext>
              </a:extLst>
            </p:cNvPr>
            <p:cNvSpPr txBox="1"/>
            <p:nvPr/>
          </p:nvSpPr>
          <p:spPr>
            <a:xfrm>
              <a:off x="5220072" y="1340768"/>
              <a:ext cx="127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Digital Twin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pic>
          <p:nvPicPr>
            <p:cNvPr id="42" name="図 8">
              <a:extLst>
                <a:ext uri="{FF2B5EF4-FFF2-40B4-BE49-F238E27FC236}">
                  <a16:creationId xmlns:a16="http://schemas.microsoft.com/office/drawing/2014/main" id="{0753D100-A552-4B4F-A10B-9019CBB57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4683" y="3180903"/>
              <a:ext cx="413874" cy="603217"/>
            </a:xfrm>
            <a:prstGeom prst="rect">
              <a:avLst/>
            </a:prstGeom>
          </p:spPr>
        </p:pic>
        <p:sp>
          <p:nvSpPr>
            <p:cNvPr id="43" name="テキスト ボックス 16">
              <a:extLst>
                <a:ext uri="{FF2B5EF4-FFF2-40B4-BE49-F238E27FC236}">
                  <a16:creationId xmlns:a16="http://schemas.microsoft.com/office/drawing/2014/main" id="{63C21EC6-8EBE-4F1A-9DA6-A2F913DBB4BC}"/>
                </a:ext>
              </a:extLst>
            </p:cNvPr>
            <p:cNvSpPr txBox="1"/>
            <p:nvPr/>
          </p:nvSpPr>
          <p:spPr>
            <a:xfrm>
              <a:off x="6199502" y="3790781"/>
              <a:ext cx="8118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Device</a:t>
              </a:r>
              <a:b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</a:br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Client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grpSp>
          <p:nvGrpSpPr>
            <p:cNvPr id="44" name="Group 1">
              <a:extLst>
                <a:ext uri="{FF2B5EF4-FFF2-40B4-BE49-F238E27FC236}">
                  <a16:creationId xmlns:a16="http://schemas.microsoft.com/office/drawing/2014/main" id="{2EF7FE21-74FF-41DE-964B-9216301BDD06}"/>
                </a:ext>
              </a:extLst>
            </p:cNvPr>
            <p:cNvGrpSpPr/>
            <p:nvPr/>
          </p:nvGrpSpPr>
          <p:grpSpPr>
            <a:xfrm>
              <a:off x="2191439" y="3356992"/>
              <a:ext cx="1977058" cy="1408168"/>
              <a:chOff x="1875916" y="2853890"/>
              <a:chExt cx="2573485" cy="1832975"/>
            </a:xfrm>
          </p:grpSpPr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BE01AE8-90DD-4E0A-9145-3A77717B7FDB}"/>
                  </a:ext>
                </a:extLst>
              </p:cNvPr>
              <p:cNvSpPr txBox="1"/>
              <p:nvPr/>
            </p:nvSpPr>
            <p:spPr>
              <a:xfrm>
                <a:off x="1875916" y="4206860"/>
                <a:ext cx="2573485" cy="480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ＭＳ Ｐゴシック" panose="020B0600070205080204" pitchFamily="50" charset="-128"/>
                  </a:rPr>
                  <a:t>Connected devices</a:t>
                </a:r>
                <a:endPara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46" name="Oval 28">
                <a:extLst>
                  <a:ext uri="{FF2B5EF4-FFF2-40B4-BE49-F238E27FC236}">
                    <a16:creationId xmlns:a16="http://schemas.microsoft.com/office/drawing/2014/main" id="{1FC673C9-11FB-4D22-A346-26BCE7A1D89D}"/>
                  </a:ext>
                </a:extLst>
              </p:cNvPr>
              <p:cNvSpPr/>
              <p:nvPr/>
            </p:nvSpPr>
            <p:spPr>
              <a:xfrm>
                <a:off x="3162915" y="3193926"/>
                <a:ext cx="144016" cy="163066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" name="角丸四角形 13">
                <a:extLst>
                  <a:ext uri="{FF2B5EF4-FFF2-40B4-BE49-F238E27FC236}">
                    <a16:creationId xmlns:a16="http://schemas.microsoft.com/office/drawing/2014/main" id="{F320FFDC-1651-469A-A070-FA8ED8688F72}"/>
                  </a:ext>
                </a:extLst>
              </p:cNvPr>
              <p:cNvSpPr/>
              <p:nvPr/>
            </p:nvSpPr>
            <p:spPr>
              <a:xfrm>
                <a:off x="1907704" y="2853890"/>
                <a:ext cx="2520280" cy="1786624"/>
              </a:xfrm>
              <a:prstGeom prst="roundRect">
                <a:avLst/>
              </a:prstGeom>
              <a:noFill/>
              <a:ln w="571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sp>
          <p:nvSpPr>
            <p:cNvPr id="48" name="正方形/長方形 17">
              <a:extLst>
                <a:ext uri="{FF2B5EF4-FFF2-40B4-BE49-F238E27FC236}">
                  <a16:creationId xmlns:a16="http://schemas.microsoft.com/office/drawing/2014/main" id="{17FF832D-FC1C-4C23-B313-2754055AC4B8}"/>
                </a:ext>
              </a:extLst>
            </p:cNvPr>
            <p:cNvSpPr/>
            <p:nvPr/>
          </p:nvSpPr>
          <p:spPr>
            <a:xfrm rot="18983100">
              <a:off x="3823011" y="2654938"/>
              <a:ext cx="2175716" cy="212984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9" name="角丸四角形 25">
              <a:extLst>
                <a:ext uri="{FF2B5EF4-FFF2-40B4-BE49-F238E27FC236}">
                  <a16:creationId xmlns:a16="http://schemas.microsoft.com/office/drawing/2014/main" id="{328C9F56-7A70-4950-9A45-6CBA03C5E465}"/>
                </a:ext>
              </a:extLst>
            </p:cNvPr>
            <p:cNvSpPr/>
            <p:nvPr/>
          </p:nvSpPr>
          <p:spPr>
            <a:xfrm>
              <a:off x="5415959" y="1757209"/>
              <a:ext cx="833579" cy="515367"/>
            </a:xfrm>
            <a:prstGeom prst="roundRect">
              <a:avLst/>
            </a:prstGeom>
            <a:solidFill>
              <a:sysClr val="window" lastClr="FFFFFF"/>
            </a:solidFill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grpSp>
          <p:nvGrpSpPr>
            <p:cNvPr id="50" name="Group 57">
              <a:extLst>
                <a:ext uri="{FF2B5EF4-FFF2-40B4-BE49-F238E27FC236}">
                  <a16:creationId xmlns:a16="http://schemas.microsoft.com/office/drawing/2014/main" id="{99F0885A-ED31-4AA0-8385-03253DF70EE1}"/>
                </a:ext>
              </a:extLst>
            </p:cNvPr>
            <p:cNvGrpSpPr/>
            <p:nvPr/>
          </p:nvGrpSpPr>
          <p:grpSpPr>
            <a:xfrm>
              <a:off x="5715240" y="1854396"/>
              <a:ext cx="326292" cy="340141"/>
              <a:chOff x="1005348" y="1132406"/>
              <a:chExt cx="897632" cy="935732"/>
            </a:xfrm>
          </p:grpSpPr>
          <p:sp>
            <p:nvSpPr>
              <p:cNvPr id="51" name="Oval 58">
                <a:extLst>
                  <a:ext uri="{FF2B5EF4-FFF2-40B4-BE49-F238E27FC236}">
                    <a16:creationId xmlns:a16="http://schemas.microsoft.com/office/drawing/2014/main" id="{BCD23FC7-5EA0-4655-98A9-612FC3E183FB}"/>
                  </a:ext>
                </a:extLst>
              </p:cNvPr>
              <p:cNvSpPr/>
              <p:nvPr/>
            </p:nvSpPr>
            <p:spPr>
              <a:xfrm>
                <a:off x="1149364" y="1132406"/>
                <a:ext cx="144016" cy="163066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" name="Oval 59">
                <a:extLst>
                  <a:ext uri="{FF2B5EF4-FFF2-40B4-BE49-F238E27FC236}">
                    <a16:creationId xmlns:a16="http://schemas.microsoft.com/office/drawing/2014/main" id="{7147FC78-3375-4FB3-B062-856EF4143406}"/>
                  </a:ext>
                </a:extLst>
              </p:cNvPr>
              <p:cNvSpPr/>
              <p:nvPr/>
            </p:nvSpPr>
            <p:spPr>
              <a:xfrm>
                <a:off x="1005348" y="1905072"/>
                <a:ext cx="144016" cy="163066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" name="Oval 60">
                <a:extLst>
                  <a:ext uri="{FF2B5EF4-FFF2-40B4-BE49-F238E27FC236}">
                    <a16:creationId xmlns:a16="http://schemas.microsoft.com/office/drawing/2014/main" id="{8AA58B7E-DDE7-4D4D-9A5C-BA7DE0B7C207}"/>
                  </a:ext>
                </a:extLst>
              </p:cNvPr>
              <p:cNvSpPr/>
              <p:nvPr/>
            </p:nvSpPr>
            <p:spPr>
              <a:xfrm>
                <a:off x="1454164" y="1437206"/>
                <a:ext cx="144016" cy="163066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" name="Oval 61">
                <a:extLst>
                  <a:ext uri="{FF2B5EF4-FFF2-40B4-BE49-F238E27FC236}">
                    <a16:creationId xmlns:a16="http://schemas.microsoft.com/office/drawing/2014/main" id="{3C8121EC-20A1-48B2-9ADA-B66BD4F2F509}"/>
                  </a:ext>
                </a:extLst>
              </p:cNvPr>
              <p:cNvSpPr/>
              <p:nvPr/>
            </p:nvSpPr>
            <p:spPr>
              <a:xfrm>
                <a:off x="1756503" y="1132406"/>
                <a:ext cx="144016" cy="163066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" name="Oval 62">
                <a:extLst>
                  <a:ext uri="{FF2B5EF4-FFF2-40B4-BE49-F238E27FC236}">
                    <a16:creationId xmlns:a16="http://schemas.microsoft.com/office/drawing/2014/main" id="{662870D1-746D-4564-9E8D-883D916DF6BD}"/>
                  </a:ext>
                </a:extLst>
              </p:cNvPr>
              <p:cNvSpPr/>
              <p:nvPr/>
            </p:nvSpPr>
            <p:spPr>
              <a:xfrm>
                <a:off x="1758964" y="1742006"/>
                <a:ext cx="144016" cy="163066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6" name="Straight Connector 63">
                <a:extLst>
                  <a:ext uri="{FF2B5EF4-FFF2-40B4-BE49-F238E27FC236}">
                    <a16:creationId xmlns:a16="http://schemas.microsoft.com/office/drawing/2014/main" id="{D91C8335-7194-4E59-ABD2-406A8433125A}"/>
                  </a:ext>
                </a:extLst>
              </p:cNvPr>
              <p:cNvCxnSpPr>
                <a:cxnSpLocks/>
                <a:stCxn id="53" idx="5"/>
                <a:endCxn id="55" idx="1"/>
              </p:cNvCxnSpPr>
              <p:nvPr/>
            </p:nvCxnSpPr>
            <p:spPr>
              <a:xfrm>
                <a:off x="1577089" y="1576392"/>
                <a:ext cx="202966" cy="18949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57" name="Straight Connector 64">
                <a:extLst>
                  <a:ext uri="{FF2B5EF4-FFF2-40B4-BE49-F238E27FC236}">
                    <a16:creationId xmlns:a16="http://schemas.microsoft.com/office/drawing/2014/main" id="{63CD0A36-79B9-4F23-9466-996206D6D2CB}"/>
                  </a:ext>
                </a:extLst>
              </p:cNvPr>
              <p:cNvCxnSpPr>
                <a:stCxn id="55" idx="3"/>
                <a:endCxn id="52" idx="6"/>
              </p:cNvCxnSpPr>
              <p:nvPr/>
            </p:nvCxnSpPr>
            <p:spPr>
              <a:xfrm flipH="1">
                <a:off x="1149364" y="1881192"/>
                <a:ext cx="630691" cy="105413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58" name="Straight Connector 65">
                <a:extLst>
                  <a:ext uri="{FF2B5EF4-FFF2-40B4-BE49-F238E27FC236}">
                    <a16:creationId xmlns:a16="http://schemas.microsoft.com/office/drawing/2014/main" id="{823839BF-E80B-4ACC-931A-1BB5BB6DF883}"/>
                  </a:ext>
                </a:extLst>
              </p:cNvPr>
              <p:cNvCxnSpPr>
                <a:cxnSpLocks/>
                <a:stCxn id="52" idx="0"/>
                <a:endCxn id="51" idx="4"/>
              </p:cNvCxnSpPr>
              <p:nvPr/>
            </p:nvCxnSpPr>
            <p:spPr>
              <a:xfrm flipV="1">
                <a:off x="1077356" y="1295472"/>
                <a:ext cx="144016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59" name="Straight Connector 66">
                <a:extLst>
                  <a:ext uri="{FF2B5EF4-FFF2-40B4-BE49-F238E27FC236}">
                    <a16:creationId xmlns:a16="http://schemas.microsoft.com/office/drawing/2014/main" id="{990952BC-4C80-4DE7-94A8-3294D2C3EB8D}"/>
                  </a:ext>
                </a:extLst>
              </p:cNvPr>
              <p:cNvCxnSpPr>
                <a:stCxn id="51" idx="6"/>
                <a:endCxn id="54" idx="2"/>
              </p:cNvCxnSpPr>
              <p:nvPr/>
            </p:nvCxnSpPr>
            <p:spPr>
              <a:xfrm>
                <a:off x="1293380" y="1213939"/>
                <a:ext cx="463123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60" name="Straight Connector 67">
                <a:extLst>
                  <a:ext uri="{FF2B5EF4-FFF2-40B4-BE49-F238E27FC236}">
                    <a16:creationId xmlns:a16="http://schemas.microsoft.com/office/drawing/2014/main" id="{B087EBED-EED8-40E2-B79E-70F52609955C}"/>
                  </a:ext>
                </a:extLst>
              </p:cNvPr>
              <p:cNvCxnSpPr>
                <a:stCxn id="53" idx="3"/>
                <a:endCxn id="52" idx="7"/>
              </p:cNvCxnSpPr>
              <p:nvPr/>
            </p:nvCxnSpPr>
            <p:spPr>
              <a:xfrm flipH="1">
                <a:off x="1128273" y="1576392"/>
                <a:ext cx="346982" cy="3525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61" name="Straight Connector 68">
                <a:extLst>
                  <a:ext uri="{FF2B5EF4-FFF2-40B4-BE49-F238E27FC236}">
                    <a16:creationId xmlns:a16="http://schemas.microsoft.com/office/drawing/2014/main" id="{5DE70388-FA08-437A-8314-AF2146341E19}"/>
                  </a:ext>
                </a:extLst>
              </p:cNvPr>
              <p:cNvCxnSpPr>
                <a:stCxn id="54" idx="3"/>
                <a:endCxn id="53" idx="7"/>
              </p:cNvCxnSpPr>
              <p:nvPr/>
            </p:nvCxnSpPr>
            <p:spPr>
              <a:xfrm flipH="1">
                <a:off x="1577089" y="1271592"/>
                <a:ext cx="200505" cy="18949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grpSp>
          <p:nvGrpSpPr>
            <p:cNvPr id="62" name="Group 38">
              <a:extLst>
                <a:ext uri="{FF2B5EF4-FFF2-40B4-BE49-F238E27FC236}">
                  <a16:creationId xmlns:a16="http://schemas.microsoft.com/office/drawing/2014/main" id="{11CFCEB2-F3D0-4BFD-8442-E21879CF27A9}"/>
                </a:ext>
              </a:extLst>
            </p:cNvPr>
            <p:cNvGrpSpPr/>
            <p:nvPr/>
          </p:nvGrpSpPr>
          <p:grpSpPr>
            <a:xfrm>
              <a:off x="316242" y="1871423"/>
              <a:ext cx="1977058" cy="1408168"/>
              <a:chOff x="1875916" y="2853890"/>
              <a:chExt cx="2573485" cy="1832975"/>
            </a:xfrm>
          </p:grpSpPr>
          <p:sp>
            <p:nvSpPr>
              <p:cNvPr id="63" name="テキスト ボックス 18">
                <a:extLst>
                  <a:ext uri="{FF2B5EF4-FFF2-40B4-BE49-F238E27FC236}">
                    <a16:creationId xmlns:a16="http://schemas.microsoft.com/office/drawing/2014/main" id="{2A3BBE74-CE2F-474B-B885-EEDFEF0192FF}"/>
                  </a:ext>
                </a:extLst>
              </p:cNvPr>
              <p:cNvSpPr txBox="1"/>
              <p:nvPr/>
            </p:nvSpPr>
            <p:spPr>
              <a:xfrm>
                <a:off x="1875916" y="4206860"/>
                <a:ext cx="2573485" cy="480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ＭＳ Ｐゴシック" panose="020B0600070205080204" pitchFamily="50" charset="-128"/>
                  </a:rPr>
                  <a:t>Connected devices</a:t>
                </a:r>
                <a:endPara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64" name="Oval 46">
                <a:extLst>
                  <a:ext uri="{FF2B5EF4-FFF2-40B4-BE49-F238E27FC236}">
                    <a16:creationId xmlns:a16="http://schemas.microsoft.com/office/drawing/2014/main" id="{5BB61745-74B7-406F-84E9-0580CB27A98E}"/>
                  </a:ext>
                </a:extLst>
              </p:cNvPr>
              <p:cNvSpPr/>
              <p:nvPr/>
            </p:nvSpPr>
            <p:spPr>
              <a:xfrm>
                <a:off x="2860576" y="3498726"/>
                <a:ext cx="144016" cy="163066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5" name="Oval 48">
                <a:extLst>
                  <a:ext uri="{FF2B5EF4-FFF2-40B4-BE49-F238E27FC236}">
                    <a16:creationId xmlns:a16="http://schemas.microsoft.com/office/drawing/2014/main" id="{FB980B13-283F-4C05-9330-29226D5C35D5}"/>
                  </a:ext>
                </a:extLst>
              </p:cNvPr>
              <p:cNvSpPr/>
              <p:nvPr/>
            </p:nvSpPr>
            <p:spPr>
              <a:xfrm>
                <a:off x="3165376" y="3803526"/>
                <a:ext cx="144016" cy="163066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6" name="Straight Connector 49">
                <a:extLst>
                  <a:ext uri="{FF2B5EF4-FFF2-40B4-BE49-F238E27FC236}">
                    <a16:creationId xmlns:a16="http://schemas.microsoft.com/office/drawing/2014/main" id="{9828E956-7474-4DCE-B7FB-E530F6696734}"/>
                  </a:ext>
                </a:extLst>
              </p:cNvPr>
              <p:cNvCxnSpPr>
                <a:cxnSpLocks/>
                <a:stCxn id="64" idx="5"/>
                <a:endCxn id="65" idx="1"/>
              </p:cNvCxnSpPr>
              <p:nvPr/>
            </p:nvCxnSpPr>
            <p:spPr>
              <a:xfrm>
                <a:off x="2983501" y="3637912"/>
                <a:ext cx="202966" cy="18949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67" name="角丸四角形 13">
                <a:extLst>
                  <a:ext uri="{FF2B5EF4-FFF2-40B4-BE49-F238E27FC236}">
                    <a16:creationId xmlns:a16="http://schemas.microsoft.com/office/drawing/2014/main" id="{83B1DB5F-D5C9-4832-81DB-D58D7EA2D12E}"/>
                  </a:ext>
                </a:extLst>
              </p:cNvPr>
              <p:cNvSpPr/>
              <p:nvPr/>
            </p:nvSpPr>
            <p:spPr>
              <a:xfrm>
                <a:off x="1907704" y="2853890"/>
                <a:ext cx="2520280" cy="1786624"/>
              </a:xfrm>
              <a:prstGeom prst="roundRect">
                <a:avLst/>
              </a:prstGeom>
              <a:noFill/>
              <a:ln w="571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grpSp>
          <p:nvGrpSpPr>
            <p:cNvPr id="68" name="Group 70">
              <a:extLst>
                <a:ext uri="{FF2B5EF4-FFF2-40B4-BE49-F238E27FC236}">
                  <a16:creationId xmlns:a16="http://schemas.microsoft.com/office/drawing/2014/main" id="{09BB2D18-506B-4BB3-9072-68D975842980}"/>
                </a:ext>
              </a:extLst>
            </p:cNvPr>
            <p:cNvGrpSpPr/>
            <p:nvPr/>
          </p:nvGrpSpPr>
          <p:grpSpPr>
            <a:xfrm>
              <a:off x="2395371" y="271729"/>
              <a:ext cx="1977058" cy="1408168"/>
              <a:chOff x="1875916" y="2853890"/>
              <a:chExt cx="2573485" cy="1832975"/>
            </a:xfrm>
          </p:grpSpPr>
          <p:sp>
            <p:nvSpPr>
              <p:cNvPr id="69" name="テキスト ボックス 18">
                <a:extLst>
                  <a:ext uri="{FF2B5EF4-FFF2-40B4-BE49-F238E27FC236}">
                    <a16:creationId xmlns:a16="http://schemas.microsoft.com/office/drawing/2014/main" id="{F088D503-8FBB-4AA2-BC9A-B3D7586A7449}"/>
                  </a:ext>
                </a:extLst>
              </p:cNvPr>
              <p:cNvSpPr txBox="1"/>
              <p:nvPr/>
            </p:nvSpPr>
            <p:spPr>
              <a:xfrm>
                <a:off x="1875916" y="4206860"/>
                <a:ext cx="2573485" cy="480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ＭＳ Ｐゴシック" panose="020B0600070205080204" pitchFamily="50" charset="-128"/>
                  </a:rPr>
                  <a:t>Connected devices</a:t>
                </a:r>
                <a:endPara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70" name="Oval 74">
                <a:extLst>
                  <a:ext uri="{FF2B5EF4-FFF2-40B4-BE49-F238E27FC236}">
                    <a16:creationId xmlns:a16="http://schemas.microsoft.com/office/drawing/2014/main" id="{A025F3BF-7B40-4220-91A5-DB387869149A}"/>
                  </a:ext>
                </a:extLst>
              </p:cNvPr>
              <p:cNvSpPr/>
              <p:nvPr/>
            </p:nvSpPr>
            <p:spPr>
              <a:xfrm>
                <a:off x="2555776" y="3193926"/>
                <a:ext cx="144016" cy="163066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1" name="Oval 75">
                <a:extLst>
                  <a:ext uri="{FF2B5EF4-FFF2-40B4-BE49-F238E27FC236}">
                    <a16:creationId xmlns:a16="http://schemas.microsoft.com/office/drawing/2014/main" id="{AEE09C58-04E1-4447-9060-0C1D36BCA48D}"/>
                  </a:ext>
                </a:extLst>
              </p:cNvPr>
              <p:cNvSpPr/>
              <p:nvPr/>
            </p:nvSpPr>
            <p:spPr>
              <a:xfrm>
                <a:off x="2411760" y="3966592"/>
                <a:ext cx="144016" cy="163066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72" name="Straight Connector 81">
                <a:extLst>
                  <a:ext uri="{FF2B5EF4-FFF2-40B4-BE49-F238E27FC236}">
                    <a16:creationId xmlns:a16="http://schemas.microsoft.com/office/drawing/2014/main" id="{0009B81C-6371-4E0A-B289-396068EEEAD0}"/>
                  </a:ext>
                </a:extLst>
              </p:cNvPr>
              <p:cNvCxnSpPr>
                <a:cxnSpLocks/>
                <a:stCxn id="71" idx="0"/>
                <a:endCxn id="70" idx="4"/>
              </p:cNvCxnSpPr>
              <p:nvPr/>
            </p:nvCxnSpPr>
            <p:spPr>
              <a:xfrm flipV="1">
                <a:off x="2483768" y="3356992"/>
                <a:ext cx="144016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73" name="角丸四角形 13">
                <a:extLst>
                  <a:ext uri="{FF2B5EF4-FFF2-40B4-BE49-F238E27FC236}">
                    <a16:creationId xmlns:a16="http://schemas.microsoft.com/office/drawing/2014/main" id="{564ACDC6-7205-4A2B-8218-FDA096463CF6}"/>
                  </a:ext>
                </a:extLst>
              </p:cNvPr>
              <p:cNvSpPr/>
              <p:nvPr/>
            </p:nvSpPr>
            <p:spPr>
              <a:xfrm>
                <a:off x="1907704" y="2853890"/>
                <a:ext cx="2520280" cy="1786624"/>
              </a:xfrm>
              <a:prstGeom prst="roundRect">
                <a:avLst/>
              </a:prstGeom>
              <a:noFill/>
              <a:ln w="571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sp>
          <p:nvSpPr>
            <p:cNvPr id="74" name="正方形/長方形 17">
              <a:extLst>
                <a:ext uri="{FF2B5EF4-FFF2-40B4-BE49-F238E27FC236}">
                  <a16:creationId xmlns:a16="http://schemas.microsoft.com/office/drawing/2014/main" id="{9B924ACA-1584-4CA4-B946-D70D42975D59}"/>
                </a:ext>
              </a:extLst>
            </p:cNvPr>
            <p:cNvSpPr/>
            <p:nvPr/>
          </p:nvSpPr>
          <p:spPr>
            <a:xfrm rot="21105000">
              <a:off x="2270952" y="2178565"/>
              <a:ext cx="3150509" cy="243268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5" name="正方形/長方形 17">
              <a:extLst>
                <a:ext uri="{FF2B5EF4-FFF2-40B4-BE49-F238E27FC236}">
                  <a16:creationId xmlns:a16="http://schemas.microsoft.com/office/drawing/2014/main" id="{42C3DEB3-75FD-465D-85B6-36538C4B2797}"/>
                </a:ext>
              </a:extLst>
            </p:cNvPr>
            <p:cNvSpPr/>
            <p:nvPr/>
          </p:nvSpPr>
          <p:spPr>
            <a:xfrm rot="1276368">
              <a:off x="4269037" y="1614284"/>
              <a:ext cx="1159993" cy="229414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50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5D8D14B-FFCD-4031-ABD1-985B4459EE3F}"/>
              </a:ext>
            </a:extLst>
          </p:cNvPr>
          <p:cNvSpPr/>
          <p:nvPr/>
        </p:nvSpPr>
        <p:spPr>
          <a:xfrm>
            <a:off x="0" y="715204"/>
            <a:ext cx="12192000" cy="542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C5892CC4-58DE-41AC-B5F2-E99BA9086537}"/>
              </a:ext>
            </a:extLst>
          </p:cNvPr>
          <p:cNvGrpSpPr>
            <a:grpSpLocks noChangeAspect="1"/>
          </p:cNvGrpSpPr>
          <p:nvPr/>
        </p:nvGrpSpPr>
        <p:grpSpPr>
          <a:xfrm>
            <a:off x="2316000" y="796336"/>
            <a:ext cx="7560000" cy="5265329"/>
            <a:chOff x="1907704" y="1181894"/>
            <a:chExt cx="5400600" cy="3761367"/>
          </a:xfrm>
        </p:grpSpPr>
        <p:sp>
          <p:nvSpPr>
            <p:cNvPr id="15" name="雲 21">
              <a:extLst>
                <a:ext uri="{FF2B5EF4-FFF2-40B4-BE49-F238E27FC236}">
                  <a16:creationId xmlns:a16="http://schemas.microsoft.com/office/drawing/2014/main" id="{BC1C7933-3EFA-4A68-BECE-AAFF90B2DDE9}"/>
                </a:ext>
              </a:extLst>
            </p:cNvPr>
            <p:cNvSpPr/>
            <p:nvPr/>
          </p:nvSpPr>
          <p:spPr>
            <a:xfrm>
              <a:off x="4427984" y="1181894"/>
              <a:ext cx="2880320" cy="1237712"/>
            </a:xfrm>
            <a:prstGeom prst="cloud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" name="正方形/長方形 17">
              <a:extLst>
                <a:ext uri="{FF2B5EF4-FFF2-40B4-BE49-F238E27FC236}">
                  <a16:creationId xmlns:a16="http://schemas.microsoft.com/office/drawing/2014/main" id="{2C4C61C2-6979-4184-9B36-D84669DAD524}"/>
                </a:ext>
              </a:extLst>
            </p:cNvPr>
            <p:cNvSpPr/>
            <p:nvPr/>
          </p:nvSpPr>
          <p:spPr>
            <a:xfrm rot="19717306">
              <a:off x="4268576" y="2476657"/>
              <a:ext cx="1652679" cy="197646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A42F2861-6542-48AD-A285-96BC486CD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2333" y="3227992"/>
              <a:ext cx="1010853" cy="509037"/>
            </a:xfrm>
            <a:prstGeom prst="rect">
              <a:avLst/>
            </a:prstGeom>
          </p:spPr>
        </p:pic>
        <p:sp>
          <p:nvSpPr>
            <p:cNvPr id="18" name="角丸四角形 13">
              <a:extLst>
                <a:ext uri="{FF2B5EF4-FFF2-40B4-BE49-F238E27FC236}">
                  <a16:creationId xmlns:a16="http://schemas.microsoft.com/office/drawing/2014/main" id="{6513E474-9A47-42F5-B0D0-D47C4A82A692}"/>
                </a:ext>
              </a:extLst>
            </p:cNvPr>
            <p:cNvSpPr/>
            <p:nvPr/>
          </p:nvSpPr>
          <p:spPr>
            <a:xfrm>
              <a:off x="1907704" y="2853890"/>
              <a:ext cx="2520280" cy="1786624"/>
            </a:xfrm>
            <a:prstGeom prst="roundRect">
              <a:avLst/>
            </a:prstGeom>
            <a:noFill/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EDCDEE5D-0663-409A-8428-BA60426A1CE8}"/>
                </a:ext>
              </a:extLst>
            </p:cNvPr>
            <p:cNvSpPr txBox="1"/>
            <p:nvPr/>
          </p:nvSpPr>
          <p:spPr>
            <a:xfrm>
              <a:off x="2378871" y="3771498"/>
              <a:ext cx="869383" cy="5056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Electronic</a:t>
              </a:r>
            </a:p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Appliance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cxnSp>
          <p:nvCxnSpPr>
            <p:cNvPr id="20" name="直線矢印コネクタ 17">
              <a:extLst>
                <a:ext uri="{FF2B5EF4-FFF2-40B4-BE49-F238E27FC236}">
                  <a16:creationId xmlns:a16="http://schemas.microsoft.com/office/drawing/2014/main" id="{470C4CCF-1FAE-4B4E-BA5E-6872F1A05534}"/>
                </a:ext>
              </a:extLst>
            </p:cNvPr>
            <p:cNvCxnSpPr/>
            <p:nvPr/>
          </p:nvCxnSpPr>
          <p:spPr>
            <a:xfrm flipH="1" flipV="1">
              <a:off x="6228184" y="2420888"/>
              <a:ext cx="360038" cy="56877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sp>
          <p:nvSpPr>
            <p:cNvPr id="21" name="角丸四角形 25">
              <a:extLst>
                <a:ext uri="{FF2B5EF4-FFF2-40B4-BE49-F238E27FC236}">
                  <a16:creationId xmlns:a16="http://schemas.microsoft.com/office/drawing/2014/main" id="{BD983F8E-B55E-4D9A-A1A2-31FF3BBC921B}"/>
                </a:ext>
              </a:extLst>
            </p:cNvPr>
            <p:cNvSpPr/>
            <p:nvPr/>
          </p:nvSpPr>
          <p:spPr>
            <a:xfrm>
              <a:off x="5415959" y="1757209"/>
              <a:ext cx="833579" cy="515367"/>
            </a:xfrm>
            <a:prstGeom prst="roundRect">
              <a:avLst/>
            </a:prstGeom>
            <a:solidFill>
              <a:sysClr val="window" lastClr="FFFFFF"/>
            </a:solidFill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22" name="図 26">
              <a:extLst>
                <a:ext uri="{FF2B5EF4-FFF2-40B4-BE49-F238E27FC236}">
                  <a16:creationId xmlns:a16="http://schemas.microsoft.com/office/drawing/2014/main" id="{80DC3257-4A52-4A83-88C6-DE0569FB8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2397" y="1905072"/>
              <a:ext cx="505426" cy="254518"/>
            </a:xfrm>
            <a:prstGeom prst="rect">
              <a:avLst/>
            </a:prstGeom>
          </p:spPr>
        </p:pic>
        <p:sp>
          <p:nvSpPr>
            <p:cNvPr id="23" name="テキスト ボックス 30">
              <a:extLst>
                <a:ext uri="{FF2B5EF4-FFF2-40B4-BE49-F238E27FC236}">
                  <a16:creationId xmlns:a16="http://schemas.microsoft.com/office/drawing/2014/main" id="{37355B63-C71A-4F62-BD40-693B5A167543}"/>
                </a:ext>
              </a:extLst>
            </p:cNvPr>
            <p:cNvSpPr txBox="1"/>
            <p:nvPr/>
          </p:nvSpPr>
          <p:spPr>
            <a:xfrm>
              <a:off x="5202079" y="1423054"/>
              <a:ext cx="1261337" cy="2858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Appliance Twin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pic>
          <p:nvPicPr>
            <p:cNvPr id="24" name="図 8">
              <a:extLst>
                <a:ext uri="{FF2B5EF4-FFF2-40B4-BE49-F238E27FC236}">
                  <a16:creationId xmlns:a16="http://schemas.microsoft.com/office/drawing/2014/main" id="{DA5F2335-EACD-47DC-A947-A493FCCFE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4683" y="3180903"/>
              <a:ext cx="413874" cy="603217"/>
            </a:xfrm>
            <a:prstGeom prst="rect">
              <a:avLst/>
            </a:prstGeom>
          </p:spPr>
        </p:pic>
        <p:sp>
          <p:nvSpPr>
            <p:cNvPr id="25" name="テキスト ボックス 16">
              <a:extLst>
                <a:ext uri="{FF2B5EF4-FFF2-40B4-BE49-F238E27FC236}">
                  <a16:creationId xmlns:a16="http://schemas.microsoft.com/office/drawing/2014/main" id="{EA337042-B193-466D-9BF7-29043D02B7ED}"/>
                </a:ext>
              </a:extLst>
            </p:cNvPr>
            <p:cNvSpPr txBox="1"/>
            <p:nvPr/>
          </p:nvSpPr>
          <p:spPr>
            <a:xfrm>
              <a:off x="6165624" y="3790781"/>
              <a:ext cx="879643" cy="5056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Remote</a:t>
              </a:r>
            </a:p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Controller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26" name="テキスト ボックス 18">
              <a:extLst>
                <a:ext uri="{FF2B5EF4-FFF2-40B4-BE49-F238E27FC236}">
                  <a16:creationId xmlns:a16="http://schemas.microsoft.com/office/drawing/2014/main" id="{7F3D102F-7637-42E6-818B-9D8980495638}"/>
                </a:ext>
              </a:extLst>
            </p:cNvPr>
            <p:cNvSpPr txBox="1"/>
            <p:nvPr/>
          </p:nvSpPr>
          <p:spPr>
            <a:xfrm>
              <a:off x="2023944" y="4657436"/>
              <a:ext cx="2314029" cy="285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Trusted Environment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9338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0F59B2F-38A2-444D-96BD-644021867C5E}"/>
              </a:ext>
            </a:extLst>
          </p:cNvPr>
          <p:cNvSpPr/>
          <p:nvPr/>
        </p:nvSpPr>
        <p:spPr>
          <a:xfrm>
            <a:off x="0" y="715204"/>
            <a:ext cx="12192000" cy="542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9734E4EB-E2D1-4162-9CD9-9428AE0ED3FD}"/>
              </a:ext>
            </a:extLst>
          </p:cNvPr>
          <p:cNvGrpSpPr>
            <a:grpSpLocks noChangeAspect="1"/>
          </p:cNvGrpSpPr>
          <p:nvPr/>
        </p:nvGrpSpPr>
        <p:grpSpPr>
          <a:xfrm>
            <a:off x="2316000" y="797788"/>
            <a:ext cx="7560000" cy="5262425"/>
            <a:chOff x="1907704" y="1181894"/>
            <a:chExt cx="5400600" cy="3759293"/>
          </a:xfrm>
        </p:grpSpPr>
        <p:sp>
          <p:nvSpPr>
            <p:cNvPr id="17" name="雲 21">
              <a:extLst>
                <a:ext uri="{FF2B5EF4-FFF2-40B4-BE49-F238E27FC236}">
                  <a16:creationId xmlns:a16="http://schemas.microsoft.com/office/drawing/2014/main" id="{CBF45448-03E7-475A-87BF-1C8E8C8385EC}"/>
                </a:ext>
              </a:extLst>
            </p:cNvPr>
            <p:cNvSpPr/>
            <p:nvPr/>
          </p:nvSpPr>
          <p:spPr>
            <a:xfrm>
              <a:off x="4427984" y="1181894"/>
              <a:ext cx="2880320" cy="1237712"/>
            </a:xfrm>
            <a:prstGeom prst="cloud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C9B0005-0480-4657-92EF-455671E8943C}"/>
                </a:ext>
              </a:extLst>
            </p:cNvPr>
            <p:cNvSpPr/>
            <p:nvPr/>
          </p:nvSpPr>
          <p:spPr>
            <a:xfrm rot="19717306">
              <a:off x="4678999" y="2361377"/>
              <a:ext cx="1209876" cy="197646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D96C5088-BC52-405D-AC44-DBA0C2389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2333" y="3227992"/>
              <a:ext cx="1010853" cy="509037"/>
            </a:xfrm>
            <a:prstGeom prst="rect">
              <a:avLst/>
            </a:prstGeom>
          </p:spPr>
        </p:pic>
        <p:sp>
          <p:nvSpPr>
            <p:cNvPr id="20" name="角丸四角形 13">
              <a:extLst>
                <a:ext uri="{FF2B5EF4-FFF2-40B4-BE49-F238E27FC236}">
                  <a16:creationId xmlns:a16="http://schemas.microsoft.com/office/drawing/2014/main" id="{EBD86A7F-7FC0-4959-BD03-EA28C65DF9D5}"/>
                </a:ext>
              </a:extLst>
            </p:cNvPr>
            <p:cNvSpPr/>
            <p:nvPr/>
          </p:nvSpPr>
          <p:spPr>
            <a:xfrm>
              <a:off x="1907704" y="2853890"/>
              <a:ext cx="2520280" cy="1786624"/>
            </a:xfrm>
            <a:prstGeom prst="roundRect">
              <a:avLst/>
            </a:prstGeom>
            <a:noFill/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93E3286-8F0D-4393-A732-8BF4E1B6E288}"/>
                </a:ext>
              </a:extLst>
            </p:cNvPr>
            <p:cNvSpPr txBox="1"/>
            <p:nvPr/>
          </p:nvSpPr>
          <p:spPr>
            <a:xfrm>
              <a:off x="2379192" y="3771498"/>
              <a:ext cx="868742" cy="5056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Electronic</a:t>
              </a:r>
            </a:p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appliance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cxnSp>
          <p:nvCxnSpPr>
            <p:cNvPr id="22" name="直線矢印コネクタ 17">
              <a:extLst>
                <a:ext uri="{FF2B5EF4-FFF2-40B4-BE49-F238E27FC236}">
                  <a16:creationId xmlns:a16="http://schemas.microsoft.com/office/drawing/2014/main" id="{63ACB937-0C70-4037-AC78-6EA6A48921AE}"/>
                </a:ext>
              </a:extLst>
            </p:cNvPr>
            <p:cNvCxnSpPr/>
            <p:nvPr/>
          </p:nvCxnSpPr>
          <p:spPr>
            <a:xfrm flipH="1" flipV="1">
              <a:off x="6228184" y="2420888"/>
              <a:ext cx="360038" cy="56877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pic>
          <p:nvPicPr>
            <p:cNvPr id="23" name="図 24">
              <a:extLst>
                <a:ext uri="{FF2B5EF4-FFF2-40B4-BE49-F238E27FC236}">
                  <a16:creationId xmlns:a16="http://schemas.microsoft.com/office/drawing/2014/main" id="{96C5E8EB-A287-4656-8E4E-AFA615230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8061" y="2663381"/>
              <a:ext cx="1193968" cy="477587"/>
            </a:xfrm>
            <a:prstGeom prst="rect">
              <a:avLst/>
            </a:prstGeom>
          </p:spPr>
        </p:pic>
        <p:sp>
          <p:nvSpPr>
            <p:cNvPr id="24" name="テキスト ボックス 25">
              <a:extLst>
                <a:ext uri="{FF2B5EF4-FFF2-40B4-BE49-F238E27FC236}">
                  <a16:creationId xmlns:a16="http://schemas.microsoft.com/office/drawing/2014/main" id="{212825DA-577D-4023-A13C-DB7927A7A8D2}"/>
                </a:ext>
              </a:extLst>
            </p:cNvPr>
            <p:cNvSpPr txBox="1"/>
            <p:nvPr/>
          </p:nvSpPr>
          <p:spPr>
            <a:xfrm>
              <a:off x="3957145" y="2228581"/>
              <a:ext cx="780337" cy="2858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Gateway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25" name="角丸四角形 25">
              <a:extLst>
                <a:ext uri="{FF2B5EF4-FFF2-40B4-BE49-F238E27FC236}">
                  <a16:creationId xmlns:a16="http://schemas.microsoft.com/office/drawing/2014/main" id="{EBCD9F62-1F6D-4F23-A7FD-BBCBEC80B416}"/>
                </a:ext>
              </a:extLst>
            </p:cNvPr>
            <p:cNvSpPr/>
            <p:nvPr/>
          </p:nvSpPr>
          <p:spPr>
            <a:xfrm>
              <a:off x="5415959" y="1757209"/>
              <a:ext cx="833579" cy="515367"/>
            </a:xfrm>
            <a:prstGeom prst="roundRect">
              <a:avLst/>
            </a:prstGeom>
            <a:solidFill>
              <a:sysClr val="window" lastClr="FFFFFF"/>
            </a:solidFill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26" name="図 26">
              <a:extLst>
                <a:ext uri="{FF2B5EF4-FFF2-40B4-BE49-F238E27FC236}">
                  <a16:creationId xmlns:a16="http://schemas.microsoft.com/office/drawing/2014/main" id="{5EB2C030-821C-456F-92F4-6B09A41A4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2397" y="1905072"/>
              <a:ext cx="505426" cy="254518"/>
            </a:xfrm>
            <a:prstGeom prst="rect">
              <a:avLst/>
            </a:prstGeom>
          </p:spPr>
        </p:pic>
        <p:sp>
          <p:nvSpPr>
            <p:cNvPr id="27" name="テキスト ボックス 30">
              <a:extLst>
                <a:ext uri="{FF2B5EF4-FFF2-40B4-BE49-F238E27FC236}">
                  <a16:creationId xmlns:a16="http://schemas.microsoft.com/office/drawing/2014/main" id="{E4FC632F-6015-41E5-84DA-4DD4F7655338}"/>
                </a:ext>
              </a:extLst>
            </p:cNvPr>
            <p:cNvSpPr txBox="1"/>
            <p:nvPr/>
          </p:nvSpPr>
          <p:spPr>
            <a:xfrm>
              <a:off x="5221189" y="1393495"/>
              <a:ext cx="1261337" cy="2858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Appliance Twin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pic>
          <p:nvPicPr>
            <p:cNvPr id="28" name="図 8">
              <a:extLst>
                <a:ext uri="{FF2B5EF4-FFF2-40B4-BE49-F238E27FC236}">
                  <a16:creationId xmlns:a16="http://schemas.microsoft.com/office/drawing/2014/main" id="{9F8E06FF-9C04-4450-AFBC-FA3273022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4683" y="3180903"/>
              <a:ext cx="413874" cy="603217"/>
            </a:xfrm>
            <a:prstGeom prst="rect">
              <a:avLst/>
            </a:prstGeom>
          </p:spPr>
        </p:pic>
        <p:sp>
          <p:nvSpPr>
            <p:cNvPr id="29" name="テキスト ボックス 16">
              <a:extLst>
                <a:ext uri="{FF2B5EF4-FFF2-40B4-BE49-F238E27FC236}">
                  <a16:creationId xmlns:a16="http://schemas.microsoft.com/office/drawing/2014/main" id="{8430BC1B-5D11-40BD-A53C-14EE2BCEE352}"/>
                </a:ext>
              </a:extLst>
            </p:cNvPr>
            <p:cNvSpPr txBox="1"/>
            <p:nvPr/>
          </p:nvSpPr>
          <p:spPr>
            <a:xfrm>
              <a:off x="6176114" y="3790781"/>
              <a:ext cx="858665" cy="5056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Remote</a:t>
              </a:r>
            </a:p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controller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cxnSp>
          <p:nvCxnSpPr>
            <p:cNvPr id="30" name="直線矢印コネクタ 17">
              <a:extLst>
                <a:ext uri="{FF2B5EF4-FFF2-40B4-BE49-F238E27FC236}">
                  <a16:creationId xmlns:a16="http://schemas.microsoft.com/office/drawing/2014/main" id="{D278DBC2-998B-43D0-876A-2FD6EEED0CB0}"/>
                </a:ext>
              </a:extLst>
            </p:cNvPr>
            <p:cNvCxnSpPr/>
            <p:nvPr/>
          </p:nvCxnSpPr>
          <p:spPr>
            <a:xfrm flipH="1">
              <a:off x="3472830" y="3193926"/>
              <a:ext cx="432048" cy="267977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/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sp>
          <p:nvSpPr>
            <p:cNvPr id="31" name="テキスト ボックス 18">
              <a:extLst>
                <a:ext uri="{FF2B5EF4-FFF2-40B4-BE49-F238E27FC236}">
                  <a16:creationId xmlns:a16="http://schemas.microsoft.com/office/drawing/2014/main" id="{F415EEF0-EC2D-4B89-889C-B623BC66735B}"/>
                </a:ext>
              </a:extLst>
            </p:cNvPr>
            <p:cNvSpPr txBox="1"/>
            <p:nvPr/>
          </p:nvSpPr>
          <p:spPr>
            <a:xfrm>
              <a:off x="2051720" y="4655362"/>
              <a:ext cx="2314029" cy="285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Trusted Environment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5927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C7FD801F-F51E-4937-967F-F3773F4451AB}"/>
              </a:ext>
            </a:extLst>
          </p:cNvPr>
          <p:cNvSpPr/>
          <p:nvPr/>
        </p:nvSpPr>
        <p:spPr>
          <a:xfrm>
            <a:off x="0" y="807720"/>
            <a:ext cx="12192000" cy="5131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320A3E65-0856-46AC-BD8E-512C41D02059}"/>
              </a:ext>
            </a:extLst>
          </p:cNvPr>
          <p:cNvGrpSpPr/>
          <p:nvPr/>
        </p:nvGrpSpPr>
        <p:grpSpPr>
          <a:xfrm>
            <a:off x="2007231" y="1030987"/>
            <a:ext cx="7922003" cy="4645766"/>
            <a:chOff x="2007231" y="1039378"/>
            <a:chExt cx="7922003" cy="4645766"/>
          </a:xfrm>
        </p:grpSpPr>
        <p:grpSp>
          <p:nvGrpSpPr>
            <p:cNvPr id="131" name="グループ化 130">
              <a:extLst>
                <a:ext uri="{FF2B5EF4-FFF2-40B4-BE49-F238E27FC236}">
                  <a16:creationId xmlns:a16="http://schemas.microsoft.com/office/drawing/2014/main" id="{D4EA4EAC-DA93-4812-BF26-B577047CBC39}"/>
                </a:ext>
              </a:extLst>
            </p:cNvPr>
            <p:cNvGrpSpPr/>
            <p:nvPr/>
          </p:nvGrpSpPr>
          <p:grpSpPr>
            <a:xfrm>
              <a:off x="2007231" y="3146382"/>
              <a:ext cx="3614500" cy="2538762"/>
              <a:chOff x="1548326" y="3119985"/>
              <a:chExt cx="3464281" cy="2433251"/>
            </a:xfrm>
          </p:grpSpPr>
          <p:sp>
            <p:nvSpPr>
              <p:cNvPr id="51" name="角丸四角形 27">
                <a:extLst>
                  <a:ext uri="{FF2B5EF4-FFF2-40B4-BE49-F238E27FC236}">
                    <a16:creationId xmlns:a16="http://schemas.microsoft.com/office/drawing/2014/main" id="{D22C8904-EE29-44C5-AD04-28A6E10C1C47}"/>
                  </a:ext>
                </a:extLst>
              </p:cNvPr>
              <p:cNvSpPr/>
              <p:nvPr/>
            </p:nvSpPr>
            <p:spPr>
              <a:xfrm>
                <a:off x="1790235" y="3805659"/>
                <a:ext cx="2860422" cy="1747577"/>
              </a:xfrm>
              <a:prstGeom prst="roundRect">
                <a:avLst/>
              </a:prstGeom>
              <a:solidFill>
                <a:sysClr val="window" lastClr="FFFFFF"/>
              </a:solidFill>
              <a:ln w="571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8A8E8E5C-D235-4BF6-92D5-405BC7157BC3}"/>
                  </a:ext>
                </a:extLst>
              </p:cNvPr>
              <p:cNvSpPr/>
              <p:nvPr/>
            </p:nvSpPr>
            <p:spPr>
              <a:xfrm>
                <a:off x="2906860" y="4482686"/>
                <a:ext cx="287984" cy="28961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254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93D41E1C-F900-4207-9DE9-E884769B8613}"/>
                  </a:ext>
                </a:extLst>
              </p:cNvPr>
              <p:cNvSpPr/>
              <p:nvPr/>
            </p:nvSpPr>
            <p:spPr>
              <a:xfrm>
                <a:off x="3331027" y="4483187"/>
                <a:ext cx="583072" cy="28961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254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pic>
            <p:nvPicPr>
              <p:cNvPr id="59" name="Picture 6" descr="C:\Users\knimura\AppData\Local\Microsoft\Windows\Temporary Internet Files\Content.IE5\3RQATYFN\lgi01a201408130500[1].jpg">
                <a:extLst>
                  <a:ext uri="{FF2B5EF4-FFF2-40B4-BE49-F238E27FC236}">
                    <a16:creationId xmlns:a16="http://schemas.microsoft.com/office/drawing/2014/main" id="{D6411D66-375E-482B-BEE0-05C0AEC770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6953" y="3841811"/>
                <a:ext cx="399006" cy="3533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6" descr="C:\Users\knimura\AppData\Local\Microsoft\Windows\Temporary Internet Files\Content.IE5\3RQATYFN\lgi01a201408130500[1].jpg">
                <a:extLst>
                  <a:ext uri="{FF2B5EF4-FFF2-40B4-BE49-F238E27FC236}">
                    <a16:creationId xmlns:a16="http://schemas.microsoft.com/office/drawing/2014/main" id="{717675E2-3391-4825-802E-DE3159988C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0442" y="3839183"/>
                <a:ext cx="399006" cy="3533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DFB9AF43-0925-48A6-8466-7E2A572596B2}"/>
                  </a:ext>
                </a:extLst>
              </p:cNvPr>
              <p:cNvSpPr/>
              <p:nvPr/>
            </p:nvSpPr>
            <p:spPr>
              <a:xfrm rot="17649560">
                <a:off x="3793739" y="4217352"/>
                <a:ext cx="633293" cy="29923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254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pic>
            <p:nvPicPr>
              <p:cNvPr id="63" name="Picture 5" descr="C:\Users\knimura\AppData\Local\Microsoft\Windows\Temporary Internet Files\Content.IE5\3RQATYFN\server-icon[1].png">
                <a:extLst>
                  <a:ext uri="{FF2B5EF4-FFF2-40B4-BE49-F238E27FC236}">
                    <a16:creationId xmlns:a16="http://schemas.microsoft.com/office/drawing/2014/main" id="{6EF08340-252E-49B3-969E-A578EEA7B1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9093" y="4301120"/>
                <a:ext cx="398987" cy="353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5" descr="C:\Users\knimura\AppData\Local\Microsoft\Windows\Temporary Internet Files\Content.IE5\3RQATYFN\server-icon[1].png">
                <a:extLst>
                  <a:ext uri="{FF2B5EF4-FFF2-40B4-BE49-F238E27FC236}">
                    <a16:creationId xmlns:a16="http://schemas.microsoft.com/office/drawing/2014/main" id="{5556954D-5998-41DE-953D-B93176C04E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05272" y="5099979"/>
                <a:ext cx="398987" cy="353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F39FCE83-31F2-43A7-A432-857A348367E2}"/>
                  </a:ext>
                </a:extLst>
              </p:cNvPr>
              <p:cNvSpPr/>
              <p:nvPr/>
            </p:nvSpPr>
            <p:spPr>
              <a:xfrm rot="16200000">
                <a:off x="3702862" y="4588931"/>
                <a:ext cx="1283144" cy="29923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254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pic>
            <p:nvPicPr>
              <p:cNvPr id="66" name="図 65">
                <a:extLst>
                  <a:ext uri="{FF2B5EF4-FFF2-40B4-BE49-F238E27FC236}">
                    <a16:creationId xmlns:a16="http://schemas.microsoft.com/office/drawing/2014/main" id="{5FF79431-400F-4289-A509-5B63067868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96804" y="3601120"/>
                <a:ext cx="291368" cy="369783"/>
              </a:xfrm>
              <a:prstGeom prst="rect">
                <a:avLst/>
              </a:prstGeom>
            </p:spPr>
          </p:pic>
          <p:sp>
            <p:nvSpPr>
              <p:cNvPr id="67" name="角丸四角形 66">
                <a:extLst>
                  <a:ext uri="{FF2B5EF4-FFF2-40B4-BE49-F238E27FC236}">
                    <a16:creationId xmlns:a16="http://schemas.microsoft.com/office/drawing/2014/main" id="{7317254B-8F76-40D9-965F-7F44308C314A}"/>
                  </a:ext>
                </a:extLst>
              </p:cNvPr>
              <p:cNvSpPr/>
              <p:nvPr/>
            </p:nvSpPr>
            <p:spPr>
              <a:xfrm>
                <a:off x="4158195" y="3621067"/>
                <a:ext cx="854412" cy="333890"/>
              </a:xfrm>
              <a:prstGeom prst="roundRect">
                <a:avLst/>
              </a:prstGeom>
              <a:solidFill>
                <a:sysClr val="window" lastClr="FFFFFF"/>
              </a:solidFill>
              <a:ln w="571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49A9B2A0-BE78-4D59-949F-CFE234CB8087}"/>
                  </a:ext>
                </a:extLst>
              </p:cNvPr>
              <p:cNvSpPr txBox="1"/>
              <p:nvPr/>
            </p:nvSpPr>
            <p:spPr>
              <a:xfrm>
                <a:off x="4178259" y="3642526"/>
                <a:ext cx="814283" cy="294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ＭＳ Ｐゴシック" panose="020B0600070205080204" pitchFamily="50" charset="-128"/>
                  </a:rPr>
                  <a:t>Services</a:t>
                </a:r>
                <a:endPara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69" name="Gleichschenkliges Dreieck 32">
                <a:extLst>
                  <a:ext uri="{FF2B5EF4-FFF2-40B4-BE49-F238E27FC236}">
                    <a16:creationId xmlns:a16="http://schemas.microsoft.com/office/drawing/2014/main" id="{739C77AD-8359-4905-9122-9F0C6D7BBDAD}"/>
                  </a:ext>
                </a:extLst>
              </p:cNvPr>
              <p:cNvSpPr/>
              <p:nvPr/>
            </p:nvSpPr>
            <p:spPr>
              <a:xfrm rot="1258602">
                <a:off x="1699345" y="3449290"/>
                <a:ext cx="924223" cy="620418"/>
              </a:xfrm>
              <a:prstGeom prst="triangle">
                <a:avLst>
                  <a:gd name="adj" fmla="val 69983"/>
                </a:avLst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70" name="Picture 2" descr="http://www.freeiconspng.com/uploads/factory-icon--vista-business-icons--softiconsm-28.png">
                <a:extLst>
                  <a:ext uri="{FF2B5EF4-FFF2-40B4-BE49-F238E27FC236}">
                    <a16:creationId xmlns:a16="http://schemas.microsoft.com/office/drawing/2014/main" id="{DB6D4364-A54C-425E-9220-B9878F8576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548326" y="3119985"/>
                <a:ext cx="1131111" cy="1001693"/>
              </a:xfrm>
              <a:prstGeom prst="rect">
                <a:avLst/>
              </a:prstGeom>
              <a:noFill/>
            </p:spPr>
          </p:pic>
          <p:pic>
            <p:nvPicPr>
              <p:cNvPr id="73" name="Picture 4" descr="C:\Users\knimura\AppData\Local\Microsoft\Windows\Temporary Internet Files\Content.IE5\8TTJABOM\Nuvola_filesystems_server[1].png">
                <a:extLst>
                  <a:ext uri="{FF2B5EF4-FFF2-40B4-BE49-F238E27FC236}">
                    <a16:creationId xmlns:a16="http://schemas.microsoft.com/office/drawing/2014/main" id="{6F9680E9-D03C-4B41-A637-D53D6D90E1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89440" y="4178061"/>
                <a:ext cx="398987" cy="353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4" descr="C:\Users\knimura\AppData\Local\Microsoft\Windows\Temporary Internet Files\Content.IE5\8TTJABOM\Nuvola_filesystems_server[1].png">
                <a:extLst>
                  <a:ext uri="{FF2B5EF4-FFF2-40B4-BE49-F238E27FC236}">
                    <a16:creationId xmlns:a16="http://schemas.microsoft.com/office/drawing/2014/main" id="{393D8259-5B21-47A4-B30D-11D6F6972F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6300" y="4178562"/>
                <a:ext cx="398987" cy="353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5" name="図 74">
              <a:extLst>
                <a:ext uri="{FF2B5EF4-FFF2-40B4-BE49-F238E27FC236}">
                  <a16:creationId xmlns:a16="http://schemas.microsoft.com/office/drawing/2014/main" id="{E66A8B04-8D37-4086-B6EF-6A1D013D5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755" y="4364629"/>
              <a:ext cx="1054686" cy="531110"/>
            </a:xfrm>
            <a:prstGeom prst="rect">
              <a:avLst/>
            </a:prstGeom>
          </p:spPr>
        </p:pic>
        <p:sp>
          <p:nvSpPr>
            <p:cNvPr id="76" name="角丸四角形 13">
              <a:extLst>
                <a:ext uri="{FF2B5EF4-FFF2-40B4-BE49-F238E27FC236}">
                  <a16:creationId xmlns:a16="http://schemas.microsoft.com/office/drawing/2014/main" id="{EF2B1C1C-9E28-435B-9E92-2456E3E90B21}"/>
                </a:ext>
              </a:extLst>
            </p:cNvPr>
            <p:cNvSpPr/>
            <p:nvPr/>
          </p:nvSpPr>
          <p:spPr>
            <a:xfrm>
              <a:off x="6947914" y="3861787"/>
              <a:ext cx="2948665" cy="1823356"/>
            </a:xfrm>
            <a:prstGeom prst="roundRect">
              <a:avLst/>
            </a:prstGeom>
            <a:noFill/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E8AF50A0-16DC-4147-BAB4-07E8E77BE18C}"/>
                </a:ext>
              </a:extLst>
            </p:cNvPr>
            <p:cNvSpPr txBox="1"/>
            <p:nvPr/>
          </p:nvSpPr>
          <p:spPr>
            <a:xfrm>
              <a:off x="7543594" y="4867370"/>
              <a:ext cx="1389831" cy="8090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Electronic</a:t>
              </a:r>
            </a:p>
            <a:p>
              <a:pPr algn="ctr">
                <a:defRPr/>
              </a:pPr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appliance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pic>
          <p:nvPicPr>
            <p:cNvPr id="78" name="Picture 2" descr="C:\Users\knimura\AppData\Local\Microsoft\Windows\Temporary Internet Files\Content.IE5\00M96SWE\lgi01a201408201000[1].jpg">
              <a:extLst>
                <a:ext uri="{FF2B5EF4-FFF2-40B4-BE49-F238E27FC236}">
                  <a16:creationId xmlns:a16="http://schemas.microsoft.com/office/drawing/2014/main" id="{2EFB0AF3-97F0-498A-A907-930B4BD8B5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8424" y="3286848"/>
              <a:ext cx="1180810" cy="85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図 24">
              <a:extLst>
                <a:ext uri="{FF2B5EF4-FFF2-40B4-BE49-F238E27FC236}">
                  <a16:creationId xmlns:a16="http://schemas.microsoft.com/office/drawing/2014/main" id="{52C759DF-2456-413D-A77D-075FE9FF1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5764" y="3601553"/>
              <a:ext cx="1245741" cy="498296"/>
            </a:xfrm>
            <a:prstGeom prst="rect">
              <a:avLst/>
            </a:prstGeom>
          </p:spPr>
        </p:pic>
        <p:sp>
          <p:nvSpPr>
            <p:cNvPr id="80" name="テキスト ボックス 25">
              <a:extLst>
                <a:ext uri="{FF2B5EF4-FFF2-40B4-BE49-F238E27FC236}">
                  <a16:creationId xmlns:a16="http://schemas.microsoft.com/office/drawing/2014/main" id="{CDEFD7F2-30CC-40BE-AE3B-5127ED66D1F4}"/>
                </a:ext>
              </a:extLst>
            </p:cNvPr>
            <p:cNvSpPr txBox="1"/>
            <p:nvPr/>
          </p:nvSpPr>
          <p:spPr>
            <a:xfrm>
              <a:off x="7102140" y="3268836"/>
              <a:ext cx="1092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Gateway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cxnSp>
          <p:nvCxnSpPr>
            <p:cNvPr id="81" name="直線矢印コネクタ 17">
              <a:extLst>
                <a:ext uri="{FF2B5EF4-FFF2-40B4-BE49-F238E27FC236}">
                  <a16:creationId xmlns:a16="http://schemas.microsoft.com/office/drawing/2014/main" id="{2A266103-3DC1-443F-AF54-D2AD5C2103D2}"/>
                </a:ext>
              </a:extLst>
            </p:cNvPr>
            <p:cNvCxnSpPr>
              <a:cxnSpLocks/>
            </p:cNvCxnSpPr>
            <p:nvPr/>
          </p:nvCxnSpPr>
          <p:spPr>
            <a:xfrm>
              <a:off x="7471885" y="4081103"/>
              <a:ext cx="405870" cy="280784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sp>
          <p:nvSpPr>
            <p:cNvPr id="82" name="角丸四角形 13">
              <a:extLst>
                <a:ext uri="{FF2B5EF4-FFF2-40B4-BE49-F238E27FC236}">
                  <a16:creationId xmlns:a16="http://schemas.microsoft.com/office/drawing/2014/main" id="{1B06DA9E-46DB-43C7-8A7D-D58A9225E626}"/>
                </a:ext>
              </a:extLst>
            </p:cNvPr>
            <p:cNvSpPr/>
            <p:nvPr/>
          </p:nvSpPr>
          <p:spPr>
            <a:xfrm>
              <a:off x="4593392" y="1404539"/>
              <a:ext cx="3005216" cy="1330757"/>
            </a:xfrm>
            <a:prstGeom prst="roundRect">
              <a:avLst/>
            </a:prstGeom>
            <a:noFill/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83" name="図 82">
              <a:extLst>
                <a:ext uri="{FF2B5EF4-FFF2-40B4-BE49-F238E27FC236}">
                  <a16:creationId xmlns:a16="http://schemas.microsoft.com/office/drawing/2014/main" id="{52863707-954B-4C8F-B066-95CA9695E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440" y="2612047"/>
              <a:ext cx="304002" cy="390509"/>
            </a:xfrm>
            <a:prstGeom prst="rect">
              <a:avLst/>
            </a:prstGeom>
          </p:spPr>
        </p:pic>
        <p:sp>
          <p:nvSpPr>
            <p:cNvPr id="84" name="角丸四角形 66">
              <a:extLst>
                <a:ext uri="{FF2B5EF4-FFF2-40B4-BE49-F238E27FC236}">
                  <a16:creationId xmlns:a16="http://schemas.microsoft.com/office/drawing/2014/main" id="{03DB8690-132E-4EBD-A72C-FE9B312A24F7}"/>
                </a:ext>
              </a:extLst>
            </p:cNvPr>
            <p:cNvSpPr/>
            <p:nvPr/>
          </p:nvSpPr>
          <p:spPr>
            <a:xfrm>
              <a:off x="5616416" y="2560776"/>
              <a:ext cx="1011230" cy="350269"/>
            </a:xfrm>
            <a:prstGeom prst="roundRect">
              <a:avLst/>
            </a:prstGeom>
            <a:solidFill>
              <a:sysClr val="window" lastClr="FFFFFF"/>
            </a:solidFill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2653721F-3745-4BC9-8E0B-1D6F8245CAFF}"/>
                </a:ext>
              </a:extLst>
            </p:cNvPr>
            <p:cNvSpPr/>
            <p:nvPr/>
          </p:nvSpPr>
          <p:spPr>
            <a:xfrm rot="17649560" flipV="1">
              <a:off x="5706874" y="2158468"/>
              <a:ext cx="47701" cy="560022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85" name="グラフィックス 84" descr="都市">
              <a:extLst>
                <a:ext uri="{FF2B5EF4-FFF2-40B4-BE49-F238E27FC236}">
                  <a16:creationId xmlns:a16="http://schemas.microsoft.com/office/drawing/2014/main" id="{E41A6672-3ABE-4DB6-8045-6CB4B6B75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844940" y="1039378"/>
              <a:ext cx="954051" cy="954050"/>
            </a:xfrm>
            <a:prstGeom prst="rect">
              <a:avLst/>
            </a:prstGeom>
          </p:spPr>
        </p:pic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998D7B86-7A8D-4727-88EB-BDBB0F227F12}"/>
                </a:ext>
              </a:extLst>
            </p:cNvPr>
            <p:cNvSpPr/>
            <p:nvPr/>
          </p:nvSpPr>
          <p:spPr>
            <a:xfrm rot="10800000" flipH="1" flipV="1">
              <a:off x="5457865" y="1703789"/>
              <a:ext cx="47701" cy="560021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CB31A8BE-0163-48D9-911D-52B660474222}"/>
                </a:ext>
              </a:extLst>
            </p:cNvPr>
            <p:cNvSpPr txBox="1"/>
            <p:nvPr/>
          </p:nvSpPr>
          <p:spPr>
            <a:xfrm>
              <a:off x="5697180" y="2586205"/>
              <a:ext cx="849592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anose="020B0600070205080204" pitchFamily="50" charset="-128"/>
                </a:rPr>
                <a:t>Services</a:t>
              </a: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panose="020B0600070205080204" pitchFamily="50" charset="-128"/>
              </a:endParaRPr>
            </a:p>
          </p:txBody>
        </p:sp>
        <p:pic>
          <p:nvPicPr>
            <p:cNvPr id="89" name="Picture 5" descr="C:\Users\knimura\AppData\Local\Microsoft\Windows\Temporary Internet Files\Content.IE5\3RQATYFN\server-icon[1].png">
              <a:extLst>
                <a:ext uri="{FF2B5EF4-FFF2-40B4-BE49-F238E27FC236}">
                  <a16:creationId xmlns:a16="http://schemas.microsoft.com/office/drawing/2014/main" id="{161B8B9F-0435-42C0-B588-85F542AC5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0892" y="2087507"/>
              <a:ext cx="416288" cy="373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図 90">
              <a:extLst>
                <a:ext uri="{FF2B5EF4-FFF2-40B4-BE49-F238E27FC236}">
                  <a16:creationId xmlns:a16="http://schemas.microsoft.com/office/drawing/2014/main" id="{8482B78A-1D9B-44FF-871E-619FBBC3A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1097" y="1523393"/>
              <a:ext cx="668761" cy="336769"/>
            </a:xfrm>
            <a:prstGeom prst="rect">
              <a:avLst/>
            </a:prstGeom>
          </p:spPr>
        </p:pic>
        <p:sp>
          <p:nvSpPr>
            <p:cNvPr id="92" name="矢印: 左右 91">
              <a:extLst>
                <a:ext uri="{FF2B5EF4-FFF2-40B4-BE49-F238E27FC236}">
                  <a16:creationId xmlns:a16="http://schemas.microsoft.com/office/drawing/2014/main" id="{172A7322-E8FB-4A6E-9752-B5612CCD6244}"/>
                </a:ext>
              </a:extLst>
            </p:cNvPr>
            <p:cNvSpPr/>
            <p:nvPr/>
          </p:nvSpPr>
          <p:spPr>
            <a:xfrm rot="19258687">
              <a:off x="5010121" y="3102293"/>
              <a:ext cx="1007524" cy="283163"/>
            </a:xfrm>
            <a:prstGeom prst="left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94" name="矢印: 左右 93">
              <a:extLst>
                <a:ext uri="{FF2B5EF4-FFF2-40B4-BE49-F238E27FC236}">
                  <a16:creationId xmlns:a16="http://schemas.microsoft.com/office/drawing/2014/main" id="{D102D5B1-9B87-444D-8BF1-C4825C1FD211}"/>
                </a:ext>
              </a:extLst>
            </p:cNvPr>
            <p:cNvSpPr/>
            <p:nvPr/>
          </p:nvSpPr>
          <p:spPr>
            <a:xfrm>
              <a:off x="5592238" y="3686050"/>
              <a:ext cx="1007524" cy="283163"/>
            </a:xfrm>
            <a:prstGeom prst="left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95" name="テキスト ボックス 25">
              <a:extLst>
                <a:ext uri="{FF2B5EF4-FFF2-40B4-BE49-F238E27FC236}">
                  <a16:creationId xmlns:a16="http://schemas.microsoft.com/office/drawing/2014/main" id="{4C215847-BB9F-4B95-BAA1-326FAEE012D0}"/>
                </a:ext>
              </a:extLst>
            </p:cNvPr>
            <p:cNvSpPr txBox="1"/>
            <p:nvPr/>
          </p:nvSpPr>
          <p:spPr>
            <a:xfrm>
              <a:off x="5205536" y="3136931"/>
              <a:ext cx="1780928" cy="52408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>
                <a:defRPr/>
              </a:pPr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Direct</a:t>
              </a:r>
            </a:p>
            <a:p>
              <a:pPr algn="ctr">
                <a:defRPr/>
              </a:pPr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collaboration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3056211F-444F-4BDD-9F22-81D8DE78D0E3}"/>
                </a:ext>
              </a:extLst>
            </p:cNvPr>
            <p:cNvSpPr/>
            <p:nvPr/>
          </p:nvSpPr>
          <p:spPr>
            <a:xfrm rot="1273734" flipV="1">
              <a:off x="3997482" y="5187907"/>
              <a:ext cx="725918" cy="27031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126" name="Picture 4">
              <a:extLst>
                <a:ext uri="{FF2B5EF4-FFF2-40B4-BE49-F238E27FC236}">
                  <a16:creationId xmlns:a16="http://schemas.microsoft.com/office/drawing/2014/main" id="{359632E5-A66C-452A-ABF2-C1FE1686F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72482" y="4796780"/>
              <a:ext cx="370071" cy="324789"/>
            </a:xfrm>
            <a:prstGeom prst="rect">
              <a:avLst/>
            </a:prstGeom>
          </p:spPr>
        </p:pic>
        <p:sp>
          <p:nvSpPr>
            <p:cNvPr id="127" name="正方形/長方形 38">
              <a:extLst>
                <a:ext uri="{FF2B5EF4-FFF2-40B4-BE49-F238E27FC236}">
                  <a16:creationId xmlns:a16="http://schemas.microsoft.com/office/drawing/2014/main" id="{1D74686F-74A9-4BC2-9ECA-960D5355ADED}"/>
                </a:ext>
              </a:extLst>
            </p:cNvPr>
            <p:cNvSpPr/>
            <p:nvPr/>
          </p:nvSpPr>
          <p:spPr>
            <a:xfrm flipV="1">
              <a:off x="3974785" y="5385388"/>
              <a:ext cx="725918" cy="27031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128" name="Picture 6">
              <a:extLst>
                <a:ext uri="{FF2B5EF4-FFF2-40B4-BE49-F238E27FC236}">
                  <a16:creationId xmlns:a16="http://schemas.microsoft.com/office/drawing/2014/main" id="{44AB6022-0ACF-4234-89F5-59B09374D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60541" y="5237049"/>
              <a:ext cx="341328" cy="298222"/>
            </a:xfrm>
            <a:prstGeom prst="rect">
              <a:avLst/>
            </a:prstGeom>
          </p:spPr>
        </p:pic>
        <p:sp>
          <p:nvSpPr>
            <p:cNvPr id="133" name="矢印: 左右 132">
              <a:extLst>
                <a:ext uri="{FF2B5EF4-FFF2-40B4-BE49-F238E27FC236}">
                  <a16:creationId xmlns:a16="http://schemas.microsoft.com/office/drawing/2014/main" id="{0BA4DCCB-551D-44DC-9CE1-127B20FF0625}"/>
                </a:ext>
              </a:extLst>
            </p:cNvPr>
            <p:cNvSpPr/>
            <p:nvPr/>
          </p:nvSpPr>
          <p:spPr>
            <a:xfrm rot="2341313" flipH="1">
              <a:off x="6150929" y="3115480"/>
              <a:ext cx="1007524" cy="283163"/>
            </a:xfrm>
            <a:prstGeom prst="left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032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F9CB91FF-D041-4941-87B2-DEB30298E6A4}"/>
              </a:ext>
            </a:extLst>
          </p:cNvPr>
          <p:cNvSpPr/>
          <p:nvPr/>
        </p:nvSpPr>
        <p:spPr>
          <a:xfrm>
            <a:off x="0" y="313509"/>
            <a:ext cx="12192000" cy="6200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720DFB53-59C6-42D2-9AE9-7674389AFE04}"/>
              </a:ext>
            </a:extLst>
          </p:cNvPr>
          <p:cNvGrpSpPr/>
          <p:nvPr/>
        </p:nvGrpSpPr>
        <p:grpSpPr>
          <a:xfrm>
            <a:off x="2007231" y="473638"/>
            <a:ext cx="7922003" cy="5873690"/>
            <a:chOff x="2007231" y="473638"/>
            <a:chExt cx="7922003" cy="5873690"/>
          </a:xfrm>
        </p:grpSpPr>
        <p:sp>
          <p:nvSpPr>
            <p:cNvPr id="58" name="雲 21">
              <a:extLst>
                <a:ext uri="{FF2B5EF4-FFF2-40B4-BE49-F238E27FC236}">
                  <a16:creationId xmlns:a16="http://schemas.microsoft.com/office/drawing/2014/main" id="{089718F9-AA57-4F41-B825-2D9A5E0C32D7}"/>
                </a:ext>
              </a:extLst>
            </p:cNvPr>
            <p:cNvSpPr/>
            <p:nvPr/>
          </p:nvSpPr>
          <p:spPr>
            <a:xfrm>
              <a:off x="3213011" y="2505504"/>
              <a:ext cx="5736779" cy="1579282"/>
            </a:xfrm>
            <a:prstGeom prst="cloud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ＭＳ Ｐゴシック" panose="020B0600070205080204" pitchFamily="50" charset="-128"/>
                  <a:cs typeface="+mn-cs"/>
                </a:rPr>
                <a:t>C</a:t>
              </a: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9" name="テキスト ボックス 25">
              <a:extLst>
                <a:ext uri="{FF2B5EF4-FFF2-40B4-BE49-F238E27FC236}">
                  <a16:creationId xmlns:a16="http://schemas.microsoft.com/office/drawing/2014/main" id="{BDBF166B-ACE5-462D-9717-E84ADBC79FC0}"/>
                </a:ext>
              </a:extLst>
            </p:cNvPr>
            <p:cNvSpPr txBox="1"/>
            <p:nvPr/>
          </p:nvSpPr>
          <p:spPr>
            <a:xfrm>
              <a:off x="3713266" y="2997040"/>
              <a:ext cx="15583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Indirect</a:t>
              </a:r>
            </a:p>
            <a:p>
              <a:pPr algn="ctr">
                <a:defRPr/>
              </a:pPr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collaboration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60" name="角丸四角形 66">
              <a:extLst>
                <a:ext uri="{FF2B5EF4-FFF2-40B4-BE49-F238E27FC236}">
                  <a16:creationId xmlns:a16="http://schemas.microsoft.com/office/drawing/2014/main" id="{4E0E132F-21E2-484D-90D8-D5FB027A355C}"/>
                </a:ext>
              </a:extLst>
            </p:cNvPr>
            <p:cNvSpPr/>
            <p:nvPr/>
          </p:nvSpPr>
          <p:spPr>
            <a:xfrm>
              <a:off x="5324559" y="3017814"/>
              <a:ext cx="1558312" cy="674726"/>
            </a:xfrm>
            <a:prstGeom prst="roundRect">
              <a:avLst/>
            </a:prstGeom>
            <a:solidFill>
              <a:sysClr val="window" lastClr="FFFFFF"/>
            </a:solidFill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B956E79B-C421-4055-A9EF-FE425AA75F9B}"/>
                </a:ext>
              </a:extLst>
            </p:cNvPr>
            <p:cNvSpPr txBox="1"/>
            <p:nvPr/>
          </p:nvSpPr>
          <p:spPr>
            <a:xfrm>
              <a:off x="5390678" y="3062253"/>
              <a:ext cx="1410644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anose="020B0600070205080204" pitchFamily="50" charset="-128"/>
                </a:rPr>
                <a:t>Collaboration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anose="020B0600070205080204" pitchFamily="50" charset="-128"/>
                </a:rPr>
                <a:t>platform</a:t>
              </a: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panose="020B0600070205080204" pitchFamily="50" charset="-128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675D1464-CC6D-409F-8D4C-7C00A69BAB01}"/>
                </a:ext>
              </a:extLst>
            </p:cNvPr>
            <p:cNvGrpSpPr/>
            <p:nvPr/>
          </p:nvGrpSpPr>
          <p:grpSpPr>
            <a:xfrm>
              <a:off x="2007231" y="3808566"/>
              <a:ext cx="3614500" cy="2538762"/>
              <a:chOff x="1548326" y="3119985"/>
              <a:chExt cx="3464281" cy="2433251"/>
            </a:xfrm>
          </p:grpSpPr>
          <p:sp>
            <p:nvSpPr>
              <p:cNvPr id="29" name="角丸四角形 27">
                <a:extLst>
                  <a:ext uri="{FF2B5EF4-FFF2-40B4-BE49-F238E27FC236}">
                    <a16:creationId xmlns:a16="http://schemas.microsoft.com/office/drawing/2014/main" id="{07371A26-F141-4B8C-95B0-B2987A844E44}"/>
                  </a:ext>
                </a:extLst>
              </p:cNvPr>
              <p:cNvSpPr/>
              <p:nvPr/>
            </p:nvSpPr>
            <p:spPr>
              <a:xfrm>
                <a:off x="1790235" y="3805659"/>
                <a:ext cx="2860422" cy="1747577"/>
              </a:xfrm>
              <a:prstGeom prst="roundRect">
                <a:avLst/>
              </a:prstGeom>
              <a:solidFill>
                <a:sysClr val="window" lastClr="FFFFFF"/>
              </a:solidFill>
              <a:ln w="571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FD67438C-06BF-4076-A69F-4616239712EB}"/>
                  </a:ext>
                </a:extLst>
              </p:cNvPr>
              <p:cNvSpPr/>
              <p:nvPr/>
            </p:nvSpPr>
            <p:spPr>
              <a:xfrm>
                <a:off x="2906860" y="4482686"/>
                <a:ext cx="287984" cy="28961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254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86AC11AD-E86E-4166-A7C6-98C891BB4280}"/>
                  </a:ext>
                </a:extLst>
              </p:cNvPr>
              <p:cNvSpPr/>
              <p:nvPr/>
            </p:nvSpPr>
            <p:spPr>
              <a:xfrm>
                <a:off x="3331027" y="4483187"/>
                <a:ext cx="583072" cy="28961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254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ＭＳ Ｐゴシック" panose="020B0600070205080204" pitchFamily="50" charset="-128"/>
                  <a:cs typeface="+mn-cs"/>
                </a:endParaRPr>
              </a:p>
            </p:txBody>
          </p:sp>
          <p:pic>
            <p:nvPicPr>
              <p:cNvPr id="32" name="Picture 6" descr="C:\Users\knimura\AppData\Local\Microsoft\Windows\Temporary Internet Files\Content.IE5\3RQATYFN\lgi01a201408130500[1].jpg">
                <a:extLst>
                  <a:ext uri="{FF2B5EF4-FFF2-40B4-BE49-F238E27FC236}">
                    <a16:creationId xmlns:a16="http://schemas.microsoft.com/office/drawing/2014/main" id="{F6794C16-A21C-4C2B-8F10-49CA73ACDF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6953" y="3841811"/>
                <a:ext cx="399006" cy="3533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6" descr="C:\Users\knimura\AppData\Local\Microsoft\Windows\Temporary Internet Files\Content.IE5\3RQATYFN\lgi01a201408130500[1].jpg">
                <a:extLst>
                  <a:ext uri="{FF2B5EF4-FFF2-40B4-BE49-F238E27FC236}">
                    <a16:creationId xmlns:a16="http://schemas.microsoft.com/office/drawing/2014/main" id="{B20AAB9C-908B-4286-A57E-F245CD6B30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0442" y="3839183"/>
                <a:ext cx="399006" cy="3533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A391795D-8750-4372-AD96-B670474EB683}"/>
                  </a:ext>
                </a:extLst>
              </p:cNvPr>
              <p:cNvSpPr/>
              <p:nvPr/>
            </p:nvSpPr>
            <p:spPr>
              <a:xfrm rot="17649560">
                <a:off x="3793739" y="4217352"/>
                <a:ext cx="633293" cy="29923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254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ＭＳ Ｐゴシック" panose="020B0600070205080204" pitchFamily="50" charset="-128"/>
                  <a:cs typeface="+mn-cs"/>
                </a:endParaRPr>
              </a:p>
            </p:txBody>
          </p:sp>
          <p:pic>
            <p:nvPicPr>
              <p:cNvPr id="35" name="Picture 5" descr="C:\Users\knimura\AppData\Local\Microsoft\Windows\Temporary Internet Files\Content.IE5\3RQATYFN\server-icon[1].png">
                <a:extLst>
                  <a:ext uri="{FF2B5EF4-FFF2-40B4-BE49-F238E27FC236}">
                    <a16:creationId xmlns:a16="http://schemas.microsoft.com/office/drawing/2014/main" id="{7F084E2D-9A59-4652-A529-53BD918A81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9093" y="4301120"/>
                <a:ext cx="398987" cy="353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5" descr="C:\Users\knimura\AppData\Local\Microsoft\Windows\Temporary Internet Files\Content.IE5\3RQATYFN\server-icon[1].png">
                <a:extLst>
                  <a:ext uri="{FF2B5EF4-FFF2-40B4-BE49-F238E27FC236}">
                    <a16:creationId xmlns:a16="http://schemas.microsoft.com/office/drawing/2014/main" id="{8C3A56CE-2CCD-47C9-A5BC-CE07BE5C5C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05272" y="5099979"/>
                <a:ext cx="398987" cy="353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AA3892DB-ECC9-4332-B90C-DA15DA898300}"/>
                  </a:ext>
                </a:extLst>
              </p:cNvPr>
              <p:cNvSpPr/>
              <p:nvPr/>
            </p:nvSpPr>
            <p:spPr>
              <a:xfrm rot="16200000">
                <a:off x="3702862" y="4588931"/>
                <a:ext cx="1283144" cy="29923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254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ＭＳ Ｐゴシック" panose="020B0600070205080204" pitchFamily="50" charset="-128"/>
                  <a:cs typeface="+mn-cs"/>
                </a:endParaRPr>
              </a:p>
            </p:txBody>
          </p:sp>
          <p:pic>
            <p:nvPicPr>
              <p:cNvPr id="38" name="図 37">
                <a:extLst>
                  <a:ext uri="{FF2B5EF4-FFF2-40B4-BE49-F238E27FC236}">
                    <a16:creationId xmlns:a16="http://schemas.microsoft.com/office/drawing/2014/main" id="{281FFE44-1C9F-4BDF-921F-DD0CD9942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96804" y="3601120"/>
                <a:ext cx="291368" cy="369783"/>
              </a:xfrm>
              <a:prstGeom prst="rect">
                <a:avLst/>
              </a:prstGeom>
            </p:spPr>
          </p:pic>
          <p:sp>
            <p:nvSpPr>
              <p:cNvPr id="39" name="角丸四角形 66">
                <a:extLst>
                  <a:ext uri="{FF2B5EF4-FFF2-40B4-BE49-F238E27FC236}">
                    <a16:creationId xmlns:a16="http://schemas.microsoft.com/office/drawing/2014/main" id="{D66EA0DB-B36C-4A06-97B3-BAB6B0A2FDAC}"/>
                  </a:ext>
                </a:extLst>
              </p:cNvPr>
              <p:cNvSpPr/>
              <p:nvPr/>
            </p:nvSpPr>
            <p:spPr>
              <a:xfrm>
                <a:off x="4158195" y="3621067"/>
                <a:ext cx="854412" cy="333890"/>
              </a:xfrm>
              <a:prstGeom prst="roundRect">
                <a:avLst/>
              </a:prstGeom>
              <a:solidFill>
                <a:sysClr val="window" lastClr="FFFFFF"/>
              </a:solidFill>
              <a:ln w="571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4E875797-EFEC-4528-A2BD-002092D70C89}"/>
                  </a:ext>
                </a:extLst>
              </p:cNvPr>
              <p:cNvSpPr txBox="1"/>
              <p:nvPr/>
            </p:nvSpPr>
            <p:spPr>
              <a:xfrm>
                <a:off x="4178259" y="3642526"/>
                <a:ext cx="814283" cy="294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ＭＳ Ｐゴシック" panose="020B0600070205080204" pitchFamily="50" charset="-128"/>
                  </a:rPr>
                  <a:t>Services</a:t>
                </a:r>
                <a:endPara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41" name="Gleichschenkliges Dreieck 32">
                <a:extLst>
                  <a:ext uri="{FF2B5EF4-FFF2-40B4-BE49-F238E27FC236}">
                    <a16:creationId xmlns:a16="http://schemas.microsoft.com/office/drawing/2014/main" id="{14CC2C44-9F6E-4AC0-AE7F-D4818F17868E}"/>
                  </a:ext>
                </a:extLst>
              </p:cNvPr>
              <p:cNvSpPr/>
              <p:nvPr/>
            </p:nvSpPr>
            <p:spPr>
              <a:xfrm rot="1258602">
                <a:off x="1699345" y="3449290"/>
                <a:ext cx="924223" cy="620418"/>
              </a:xfrm>
              <a:prstGeom prst="triangle">
                <a:avLst>
                  <a:gd name="adj" fmla="val 69983"/>
                </a:avLst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pic>
            <p:nvPicPr>
              <p:cNvPr id="42" name="Picture 2" descr="http://www.freeiconspng.com/uploads/factory-icon--vista-business-icons--softiconsm-28.png">
                <a:extLst>
                  <a:ext uri="{FF2B5EF4-FFF2-40B4-BE49-F238E27FC236}">
                    <a16:creationId xmlns:a16="http://schemas.microsoft.com/office/drawing/2014/main" id="{340A348C-89BF-459A-80B8-7F96A07D94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548326" y="3119985"/>
                <a:ext cx="1131111" cy="1001693"/>
              </a:xfrm>
              <a:prstGeom prst="rect">
                <a:avLst/>
              </a:prstGeom>
              <a:noFill/>
            </p:spPr>
          </p:pic>
          <p:pic>
            <p:nvPicPr>
              <p:cNvPr id="43" name="Picture 4" descr="C:\Users\knimura\AppData\Local\Microsoft\Windows\Temporary Internet Files\Content.IE5\8TTJABOM\Nuvola_filesystems_server[1].png">
                <a:extLst>
                  <a:ext uri="{FF2B5EF4-FFF2-40B4-BE49-F238E27FC236}">
                    <a16:creationId xmlns:a16="http://schemas.microsoft.com/office/drawing/2014/main" id="{6DBABD66-C142-492D-89A7-5138D3F73C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89440" y="4178061"/>
                <a:ext cx="398987" cy="353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4" descr="C:\Users\knimura\AppData\Local\Microsoft\Windows\Temporary Internet Files\Content.IE5\8TTJABOM\Nuvola_filesystems_server[1].png">
                <a:extLst>
                  <a:ext uri="{FF2B5EF4-FFF2-40B4-BE49-F238E27FC236}">
                    <a16:creationId xmlns:a16="http://schemas.microsoft.com/office/drawing/2014/main" id="{D7B457D3-B3CA-4078-888F-3FE83D380D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6300" y="4178562"/>
                <a:ext cx="398987" cy="353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E69EF9BD-B7BE-41AC-B523-AE8070D77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755" y="5026813"/>
              <a:ext cx="1054686" cy="531110"/>
            </a:xfrm>
            <a:prstGeom prst="rect">
              <a:avLst/>
            </a:prstGeom>
          </p:spPr>
        </p:pic>
        <p:sp>
          <p:nvSpPr>
            <p:cNvPr id="6" name="角丸四角形 13">
              <a:extLst>
                <a:ext uri="{FF2B5EF4-FFF2-40B4-BE49-F238E27FC236}">
                  <a16:creationId xmlns:a16="http://schemas.microsoft.com/office/drawing/2014/main" id="{6388416F-02E9-40C6-ACBC-ECF4838D4464}"/>
                </a:ext>
              </a:extLst>
            </p:cNvPr>
            <p:cNvSpPr/>
            <p:nvPr/>
          </p:nvSpPr>
          <p:spPr>
            <a:xfrm>
              <a:off x="6947914" y="4523971"/>
              <a:ext cx="2948665" cy="1823356"/>
            </a:xfrm>
            <a:prstGeom prst="roundRect">
              <a:avLst/>
            </a:prstGeom>
            <a:noFill/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9A122DD5-3CD8-4DBB-AD36-90238066939C}"/>
                </a:ext>
              </a:extLst>
            </p:cNvPr>
            <p:cNvSpPr txBox="1"/>
            <p:nvPr/>
          </p:nvSpPr>
          <p:spPr>
            <a:xfrm>
              <a:off x="7630458" y="5529554"/>
              <a:ext cx="12161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Electronic</a:t>
              </a:r>
            </a:p>
            <a:p>
              <a:pPr algn="ctr">
                <a:defRPr/>
              </a:pPr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appliance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pic>
          <p:nvPicPr>
            <p:cNvPr id="8" name="Picture 2" descr="C:\Users\knimura\AppData\Local\Microsoft\Windows\Temporary Internet Files\Content.IE5\00M96SWE\lgi01a201408201000[1].jpg">
              <a:extLst>
                <a:ext uri="{FF2B5EF4-FFF2-40B4-BE49-F238E27FC236}">
                  <a16:creationId xmlns:a16="http://schemas.microsoft.com/office/drawing/2014/main" id="{9A3DCE78-E9AB-48D9-9723-52456F413D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8424" y="3949032"/>
              <a:ext cx="1180810" cy="85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図 24">
              <a:extLst>
                <a:ext uri="{FF2B5EF4-FFF2-40B4-BE49-F238E27FC236}">
                  <a16:creationId xmlns:a16="http://schemas.microsoft.com/office/drawing/2014/main" id="{375EB73E-526A-4C06-A7D4-F9A10699E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5764" y="4263737"/>
              <a:ext cx="1245741" cy="498296"/>
            </a:xfrm>
            <a:prstGeom prst="rect">
              <a:avLst/>
            </a:prstGeom>
          </p:spPr>
        </p:pic>
        <p:sp>
          <p:nvSpPr>
            <p:cNvPr id="10" name="テキスト ボックス 25">
              <a:extLst>
                <a:ext uri="{FF2B5EF4-FFF2-40B4-BE49-F238E27FC236}">
                  <a16:creationId xmlns:a16="http://schemas.microsoft.com/office/drawing/2014/main" id="{1903CB30-5B21-40D8-84DF-B7373C7EC876}"/>
                </a:ext>
              </a:extLst>
            </p:cNvPr>
            <p:cNvSpPr txBox="1"/>
            <p:nvPr/>
          </p:nvSpPr>
          <p:spPr>
            <a:xfrm>
              <a:off x="7102140" y="3931020"/>
              <a:ext cx="1092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Gateway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cxnSp>
          <p:nvCxnSpPr>
            <p:cNvPr id="11" name="直線矢印コネクタ 17">
              <a:extLst>
                <a:ext uri="{FF2B5EF4-FFF2-40B4-BE49-F238E27FC236}">
                  <a16:creationId xmlns:a16="http://schemas.microsoft.com/office/drawing/2014/main" id="{7110CAD5-00CB-44B1-A28C-40E3234707BC}"/>
                </a:ext>
              </a:extLst>
            </p:cNvPr>
            <p:cNvCxnSpPr>
              <a:cxnSpLocks/>
            </p:cNvCxnSpPr>
            <p:nvPr/>
          </p:nvCxnSpPr>
          <p:spPr>
            <a:xfrm>
              <a:off x="7471885" y="4743287"/>
              <a:ext cx="405870" cy="280784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sp>
          <p:nvSpPr>
            <p:cNvPr id="12" name="角丸四角形 13">
              <a:extLst>
                <a:ext uri="{FF2B5EF4-FFF2-40B4-BE49-F238E27FC236}">
                  <a16:creationId xmlns:a16="http://schemas.microsoft.com/office/drawing/2014/main" id="{514373C2-285B-4D80-B5AC-4B8AE3C5CAEA}"/>
                </a:ext>
              </a:extLst>
            </p:cNvPr>
            <p:cNvSpPr/>
            <p:nvPr/>
          </p:nvSpPr>
          <p:spPr>
            <a:xfrm>
              <a:off x="4593392" y="838799"/>
              <a:ext cx="3005216" cy="1330757"/>
            </a:xfrm>
            <a:prstGeom prst="roundRect">
              <a:avLst/>
            </a:prstGeom>
            <a:noFill/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0FF61CFE-FDE0-4888-82CD-CE37585A0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440" y="2046307"/>
              <a:ext cx="304002" cy="390509"/>
            </a:xfrm>
            <a:prstGeom prst="rect">
              <a:avLst/>
            </a:prstGeom>
          </p:spPr>
        </p:pic>
        <p:sp>
          <p:nvSpPr>
            <p:cNvPr id="14" name="角丸四角形 66">
              <a:extLst>
                <a:ext uri="{FF2B5EF4-FFF2-40B4-BE49-F238E27FC236}">
                  <a16:creationId xmlns:a16="http://schemas.microsoft.com/office/drawing/2014/main" id="{766E53BD-269F-4ECB-BBA2-1A865EE24B0E}"/>
                </a:ext>
              </a:extLst>
            </p:cNvPr>
            <p:cNvSpPr/>
            <p:nvPr/>
          </p:nvSpPr>
          <p:spPr>
            <a:xfrm>
              <a:off x="5616416" y="1995036"/>
              <a:ext cx="1011230" cy="350269"/>
            </a:xfrm>
            <a:prstGeom prst="roundRect">
              <a:avLst/>
            </a:prstGeom>
            <a:solidFill>
              <a:sysClr val="window" lastClr="FFFFFF"/>
            </a:solidFill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5AFDF3FC-61F1-47B8-AC26-6DFA80B42433}"/>
                </a:ext>
              </a:extLst>
            </p:cNvPr>
            <p:cNvSpPr/>
            <p:nvPr/>
          </p:nvSpPr>
          <p:spPr>
            <a:xfrm rot="17649560" flipV="1">
              <a:off x="5706874" y="1592728"/>
              <a:ext cx="47701" cy="560022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16" name="グラフィックス 15" descr="都市">
              <a:extLst>
                <a:ext uri="{FF2B5EF4-FFF2-40B4-BE49-F238E27FC236}">
                  <a16:creationId xmlns:a16="http://schemas.microsoft.com/office/drawing/2014/main" id="{18FD998A-4279-41DC-A635-352ED958A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844940" y="473638"/>
              <a:ext cx="954051" cy="954050"/>
            </a:xfrm>
            <a:prstGeom prst="rect">
              <a:avLst/>
            </a:prstGeom>
          </p:spPr>
        </p:pic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B2ADBADD-B9FB-4DE2-9658-07162660CD43}"/>
                </a:ext>
              </a:extLst>
            </p:cNvPr>
            <p:cNvSpPr/>
            <p:nvPr/>
          </p:nvSpPr>
          <p:spPr>
            <a:xfrm rot="10800000" flipH="1" flipV="1">
              <a:off x="5457865" y="1138049"/>
              <a:ext cx="47701" cy="560021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D291CD96-A369-4DE3-8C2A-336DFD7F2110}"/>
                </a:ext>
              </a:extLst>
            </p:cNvPr>
            <p:cNvSpPr txBox="1"/>
            <p:nvPr/>
          </p:nvSpPr>
          <p:spPr>
            <a:xfrm>
              <a:off x="5697180" y="2020465"/>
              <a:ext cx="849592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anose="020B0600070205080204" pitchFamily="50" charset="-128"/>
                </a:rPr>
                <a:t>Services</a:t>
              </a: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panose="020B0600070205080204" pitchFamily="50" charset="-128"/>
              </a:endParaRPr>
            </a:p>
          </p:txBody>
        </p:sp>
        <p:pic>
          <p:nvPicPr>
            <p:cNvPr id="19" name="Picture 5" descr="C:\Users\knimura\AppData\Local\Microsoft\Windows\Temporary Internet Files\Content.IE5\3RQATYFN\server-icon[1].png">
              <a:extLst>
                <a:ext uri="{FF2B5EF4-FFF2-40B4-BE49-F238E27FC236}">
                  <a16:creationId xmlns:a16="http://schemas.microsoft.com/office/drawing/2014/main" id="{C98FF29A-7D27-42A8-8BB6-361CEFCD73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0892" y="1521767"/>
              <a:ext cx="416288" cy="373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CADA001B-C218-4D57-8804-2F2FEF208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1097" y="957653"/>
              <a:ext cx="668761" cy="336769"/>
            </a:xfrm>
            <a:prstGeom prst="rect">
              <a:avLst/>
            </a:prstGeom>
          </p:spPr>
        </p:pic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5C976054-B415-48C6-9FB7-E4EA69F38FD7}"/>
                </a:ext>
              </a:extLst>
            </p:cNvPr>
            <p:cNvSpPr/>
            <p:nvPr/>
          </p:nvSpPr>
          <p:spPr>
            <a:xfrm rot="1273734" flipV="1">
              <a:off x="3997482" y="5850091"/>
              <a:ext cx="725918" cy="27031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25" name="Picture 4">
              <a:extLst>
                <a:ext uri="{FF2B5EF4-FFF2-40B4-BE49-F238E27FC236}">
                  <a16:creationId xmlns:a16="http://schemas.microsoft.com/office/drawing/2014/main" id="{9EF7F96D-2228-4311-94EF-6056A51A4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72482" y="5458964"/>
              <a:ext cx="370071" cy="324789"/>
            </a:xfrm>
            <a:prstGeom prst="rect">
              <a:avLst/>
            </a:prstGeom>
          </p:spPr>
        </p:pic>
        <p:sp>
          <p:nvSpPr>
            <p:cNvPr id="26" name="正方形/長方形 38">
              <a:extLst>
                <a:ext uri="{FF2B5EF4-FFF2-40B4-BE49-F238E27FC236}">
                  <a16:creationId xmlns:a16="http://schemas.microsoft.com/office/drawing/2014/main" id="{7C40E84B-E29B-4F1D-926E-3B81379C54E7}"/>
                </a:ext>
              </a:extLst>
            </p:cNvPr>
            <p:cNvSpPr/>
            <p:nvPr/>
          </p:nvSpPr>
          <p:spPr>
            <a:xfrm flipV="1">
              <a:off x="3974785" y="6047572"/>
              <a:ext cx="725918" cy="27031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EC9F7A49-DDB7-4073-8076-7F008586A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60541" y="5899233"/>
              <a:ext cx="341328" cy="298222"/>
            </a:xfrm>
            <a:prstGeom prst="rect">
              <a:avLst/>
            </a:prstGeom>
          </p:spPr>
        </p:pic>
        <p:sp>
          <p:nvSpPr>
            <p:cNvPr id="51" name="矢印: 左右 50">
              <a:extLst>
                <a:ext uri="{FF2B5EF4-FFF2-40B4-BE49-F238E27FC236}">
                  <a16:creationId xmlns:a16="http://schemas.microsoft.com/office/drawing/2014/main" id="{BF3E2979-7559-4E5A-90D9-0288EFEEFC81}"/>
                </a:ext>
              </a:extLst>
            </p:cNvPr>
            <p:cNvSpPr/>
            <p:nvPr/>
          </p:nvSpPr>
          <p:spPr>
            <a:xfrm rot="19258687">
              <a:off x="4997550" y="3945340"/>
              <a:ext cx="1007524" cy="283163"/>
            </a:xfrm>
            <a:prstGeom prst="left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2" name="矢印: 左右 51">
              <a:extLst>
                <a:ext uri="{FF2B5EF4-FFF2-40B4-BE49-F238E27FC236}">
                  <a16:creationId xmlns:a16="http://schemas.microsoft.com/office/drawing/2014/main" id="{B7D68667-BAE3-40F5-814D-306F08AE00FF}"/>
                </a:ext>
              </a:extLst>
            </p:cNvPr>
            <p:cNvSpPr/>
            <p:nvPr/>
          </p:nvSpPr>
          <p:spPr>
            <a:xfrm rot="16200000">
              <a:off x="5707857" y="2525307"/>
              <a:ext cx="779647" cy="304004"/>
            </a:xfrm>
            <a:prstGeom prst="left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3" name="矢印: 左右 52">
              <a:extLst>
                <a:ext uri="{FF2B5EF4-FFF2-40B4-BE49-F238E27FC236}">
                  <a16:creationId xmlns:a16="http://schemas.microsoft.com/office/drawing/2014/main" id="{368E8700-9A52-451E-9177-79BE3190CCD4}"/>
                </a:ext>
              </a:extLst>
            </p:cNvPr>
            <p:cNvSpPr/>
            <p:nvPr/>
          </p:nvSpPr>
          <p:spPr>
            <a:xfrm rot="2341313" flipH="1">
              <a:off x="6217344" y="3958517"/>
              <a:ext cx="1007524" cy="283163"/>
            </a:xfrm>
            <a:prstGeom prst="left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0851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E3906C08-73A1-4882-9E6C-E4D5F6347ED4}"/>
              </a:ext>
            </a:extLst>
          </p:cNvPr>
          <p:cNvSpPr/>
          <p:nvPr/>
        </p:nvSpPr>
        <p:spPr>
          <a:xfrm>
            <a:off x="0" y="-27384"/>
            <a:ext cx="12192000" cy="691276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44592E97-A813-4C29-9EAB-B33A4EAD37DA}"/>
              </a:ext>
            </a:extLst>
          </p:cNvPr>
          <p:cNvGrpSpPr/>
          <p:nvPr/>
        </p:nvGrpSpPr>
        <p:grpSpPr>
          <a:xfrm>
            <a:off x="1825808" y="208813"/>
            <a:ext cx="8540384" cy="6486172"/>
            <a:chOff x="539924" y="167541"/>
            <a:chExt cx="8540384" cy="6486172"/>
          </a:xfrm>
        </p:grpSpPr>
        <p:pic>
          <p:nvPicPr>
            <p:cNvPr id="87" name="図 86">
              <a:extLst>
                <a:ext uri="{FF2B5EF4-FFF2-40B4-BE49-F238E27FC236}">
                  <a16:creationId xmlns:a16="http://schemas.microsoft.com/office/drawing/2014/main" id="{04702255-874C-45F9-B336-326245B1F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7784" y="5062072"/>
              <a:ext cx="1155631" cy="581943"/>
            </a:xfrm>
            <a:prstGeom prst="rect">
              <a:avLst/>
            </a:prstGeom>
          </p:spPr>
        </p:pic>
        <p:pic>
          <p:nvPicPr>
            <p:cNvPr id="88" name="図 87">
              <a:extLst>
                <a:ext uri="{FF2B5EF4-FFF2-40B4-BE49-F238E27FC236}">
                  <a16:creationId xmlns:a16="http://schemas.microsoft.com/office/drawing/2014/main" id="{01B1E367-DF34-48D3-8605-393FAD730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8263" y="4980149"/>
              <a:ext cx="413874" cy="603217"/>
            </a:xfrm>
            <a:prstGeom prst="rect">
              <a:avLst/>
            </a:prstGeom>
          </p:spPr>
        </p:pic>
        <p:sp>
          <p:nvSpPr>
            <p:cNvPr id="89" name="角丸四角形 13">
              <a:extLst>
                <a:ext uri="{FF2B5EF4-FFF2-40B4-BE49-F238E27FC236}">
                  <a16:creationId xmlns:a16="http://schemas.microsoft.com/office/drawing/2014/main" id="{D9572796-9E8D-4C24-BFA4-660A9CEA6D24}"/>
                </a:ext>
              </a:extLst>
            </p:cNvPr>
            <p:cNvSpPr/>
            <p:nvPr/>
          </p:nvSpPr>
          <p:spPr>
            <a:xfrm>
              <a:off x="2891283" y="4437112"/>
              <a:ext cx="5875463" cy="1786624"/>
            </a:xfrm>
            <a:prstGeom prst="roundRect">
              <a:avLst/>
            </a:prstGeom>
            <a:noFill/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D4880C0C-9A53-4A3F-A83A-6C68594A4F72}"/>
                </a:ext>
              </a:extLst>
            </p:cNvPr>
            <p:cNvSpPr txBox="1"/>
            <p:nvPr/>
          </p:nvSpPr>
          <p:spPr>
            <a:xfrm>
              <a:off x="7000902" y="5511646"/>
              <a:ext cx="12378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anose="020B0600070205080204" pitchFamily="50" charset="-128"/>
                </a:rPr>
                <a:t>Remote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anose="020B0600070205080204" pitchFamily="50" charset="-128"/>
                </a:rPr>
                <a:t>Controller</a:t>
              </a: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panose="020B0600070205080204" pitchFamily="50" charset="-128"/>
              </a:endParaRPr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F919473B-2722-4891-9B87-2B55F4621774}"/>
                </a:ext>
              </a:extLst>
            </p:cNvPr>
            <p:cNvSpPr txBox="1"/>
            <p:nvPr/>
          </p:nvSpPr>
          <p:spPr>
            <a:xfrm>
              <a:off x="5245858" y="5511646"/>
              <a:ext cx="12202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anose="020B0600070205080204" pitchFamily="50" charset="-128"/>
                </a:rPr>
                <a:t>Electronic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anose="020B0600070205080204" pitchFamily="50" charset="-128"/>
                </a:rPr>
                <a:t>Appliance</a:t>
              </a: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panose="020B0600070205080204" pitchFamily="50" charset="-128"/>
              </a:endParaRPr>
            </a:p>
          </p:txBody>
        </p: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24A9CDFC-FA62-4E9E-839B-C6158CEAAC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6391" y="5306052"/>
              <a:ext cx="801862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93" name="テキスト ボックス 18">
              <a:extLst>
                <a:ext uri="{FF2B5EF4-FFF2-40B4-BE49-F238E27FC236}">
                  <a16:creationId xmlns:a16="http://schemas.microsoft.com/office/drawing/2014/main" id="{824644FD-CF47-4C7B-B1C9-90A1D2E78667}"/>
                </a:ext>
              </a:extLst>
            </p:cNvPr>
            <p:cNvSpPr txBox="1"/>
            <p:nvPr/>
          </p:nvSpPr>
          <p:spPr>
            <a:xfrm>
              <a:off x="4529149" y="6253603"/>
              <a:ext cx="25997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anose="020B0600070205080204" pitchFamily="50" charset="-128"/>
                </a:rPr>
                <a:t>Trusted Environment</a:t>
              </a: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panose="020B0600070205080204" pitchFamily="50" charset="-128"/>
              </a:endParaRPr>
            </a:p>
          </p:txBody>
        </p:sp>
        <p:sp>
          <p:nvSpPr>
            <p:cNvPr id="94" name="角丸四角形 30">
              <a:extLst>
                <a:ext uri="{FF2B5EF4-FFF2-40B4-BE49-F238E27FC236}">
                  <a16:creationId xmlns:a16="http://schemas.microsoft.com/office/drawing/2014/main" id="{7C221D5E-58D1-4384-B66B-C4F998A919C1}"/>
                </a:ext>
              </a:extLst>
            </p:cNvPr>
            <p:cNvSpPr/>
            <p:nvPr/>
          </p:nvSpPr>
          <p:spPr>
            <a:xfrm>
              <a:off x="3154188" y="4983623"/>
              <a:ext cx="932086" cy="604664"/>
            </a:xfrm>
            <a:prstGeom prst="roundRect">
              <a:avLst/>
            </a:prstGeom>
            <a:solidFill>
              <a:sysClr val="window" lastClr="FFFFFF"/>
            </a:solidFill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4447BAC2-9E2A-46A7-A814-39AC86E74031}"/>
                </a:ext>
              </a:extLst>
            </p:cNvPr>
            <p:cNvSpPr txBox="1"/>
            <p:nvPr/>
          </p:nvSpPr>
          <p:spPr>
            <a:xfrm>
              <a:off x="3165403" y="5511646"/>
              <a:ext cx="9605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anose="020B0600070205080204" pitchFamily="50" charset="-128"/>
                </a:rPr>
                <a:t>Control</a:t>
              </a:r>
              <a:b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anose="020B0600070205080204" pitchFamily="50" charset="-128"/>
                </a:rPr>
              </a:b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anose="020B0600070205080204" pitchFamily="50" charset="-128"/>
                </a:rPr>
                <a:t>Agent</a:t>
              </a: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panose="020B0600070205080204" pitchFamily="50" charset="-128"/>
              </a:endParaRPr>
            </a:p>
          </p:txBody>
        </p:sp>
        <p:pic>
          <p:nvPicPr>
            <p:cNvPr id="96" name="Picture 7">
              <a:extLst>
                <a:ext uri="{FF2B5EF4-FFF2-40B4-BE49-F238E27FC236}">
                  <a16:creationId xmlns:a16="http://schemas.microsoft.com/office/drawing/2014/main" id="{7282506A-097F-4976-8A90-7E4AE04804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721"/>
            <a:stretch/>
          </p:blipFill>
          <p:spPr bwMode="auto">
            <a:xfrm>
              <a:off x="3770501" y="5008569"/>
              <a:ext cx="248558" cy="51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6" descr="C:\Users\knimura\AppData\Local\Microsoft\Windows\Temporary Internet Files\Content.IE5\8TTJABOM\arduino-pir[1].jpg">
              <a:extLst>
                <a:ext uri="{FF2B5EF4-FFF2-40B4-BE49-F238E27FC236}">
                  <a16:creationId xmlns:a16="http://schemas.microsoft.com/office/drawing/2014/main" id="{9CC9BD92-7D23-486A-896D-9A9F40FA6B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1266" y="5072496"/>
              <a:ext cx="548967" cy="454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9F51D27F-7FFD-460B-8CBC-108B76BF65C0}"/>
                </a:ext>
              </a:extLst>
            </p:cNvPr>
            <p:cNvCxnSpPr>
              <a:cxnSpLocks/>
            </p:cNvCxnSpPr>
            <p:nvPr/>
          </p:nvCxnSpPr>
          <p:spPr>
            <a:xfrm>
              <a:off x="4259436" y="5300254"/>
              <a:ext cx="792088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pic>
          <p:nvPicPr>
            <p:cNvPr id="99" name="図 8">
              <a:extLst>
                <a:ext uri="{FF2B5EF4-FFF2-40B4-BE49-F238E27FC236}">
                  <a16:creationId xmlns:a16="http://schemas.microsoft.com/office/drawing/2014/main" id="{8C650726-1A6F-4276-9FEF-713F46329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8108" y="3172952"/>
              <a:ext cx="413874" cy="603217"/>
            </a:xfrm>
            <a:prstGeom prst="rect">
              <a:avLst/>
            </a:prstGeom>
          </p:spPr>
        </p:pic>
        <p:cxnSp>
          <p:nvCxnSpPr>
            <p:cNvPr id="100" name="直線矢印コネクタ 99">
              <a:extLst>
                <a:ext uri="{FF2B5EF4-FFF2-40B4-BE49-F238E27FC236}">
                  <a16:creationId xmlns:a16="http://schemas.microsoft.com/office/drawing/2014/main" id="{D12E8F69-AD5E-43FB-BA9B-407F1E13EE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6391" y="4684098"/>
              <a:ext cx="663461" cy="43098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pic>
          <p:nvPicPr>
            <p:cNvPr id="101" name="図 24">
              <a:extLst>
                <a:ext uri="{FF2B5EF4-FFF2-40B4-BE49-F238E27FC236}">
                  <a16:creationId xmlns:a16="http://schemas.microsoft.com/office/drawing/2014/main" id="{8894701E-2859-4659-A643-59B930213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0566" y="4221110"/>
              <a:ext cx="1193968" cy="477587"/>
            </a:xfrm>
            <a:prstGeom prst="rect">
              <a:avLst/>
            </a:prstGeom>
          </p:spPr>
        </p:pic>
        <p:sp>
          <p:nvSpPr>
            <p:cNvPr id="102" name="テキスト ボックス 25">
              <a:extLst>
                <a:ext uri="{FF2B5EF4-FFF2-40B4-BE49-F238E27FC236}">
                  <a16:creationId xmlns:a16="http://schemas.microsoft.com/office/drawing/2014/main" id="{9244D8EA-8105-4593-AD24-20F159C03543}"/>
                </a:ext>
              </a:extLst>
            </p:cNvPr>
            <p:cNvSpPr txBox="1"/>
            <p:nvPr/>
          </p:nvSpPr>
          <p:spPr>
            <a:xfrm>
              <a:off x="7925619" y="3922130"/>
              <a:ext cx="11063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anose="020B0600070205080204" pitchFamily="50" charset="-128"/>
                </a:rPr>
                <a:t>Gateway</a:t>
              </a: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panose="020B0600070205080204" pitchFamily="50" charset="-128"/>
              </a:endParaRPr>
            </a:p>
          </p:txBody>
        </p:sp>
        <p:cxnSp>
          <p:nvCxnSpPr>
            <p:cNvPr id="103" name="直線矢印コネクタ 102">
              <a:extLst>
                <a:ext uri="{FF2B5EF4-FFF2-40B4-BE49-F238E27FC236}">
                  <a16:creationId xmlns:a16="http://schemas.microsoft.com/office/drawing/2014/main" id="{7CDFA450-D31F-43FC-A504-5107CC6196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9634" y="3817507"/>
              <a:ext cx="7495" cy="349327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cxnSp>
          <p:nvCxnSpPr>
            <p:cNvPr id="104" name="直線矢印コネクタ 103">
              <a:extLst>
                <a:ext uri="{FF2B5EF4-FFF2-40B4-BE49-F238E27FC236}">
                  <a16:creationId xmlns:a16="http://schemas.microsoft.com/office/drawing/2014/main" id="{8817CF4E-FB19-4A49-B0D6-314A252E72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0061" y="3804721"/>
              <a:ext cx="998337" cy="1173907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05" name="テキスト ボックス 25">
              <a:extLst>
                <a:ext uri="{FF2B5EF4-FFF2-40B4-BE49-F238E27FC236}">
                  <a16:creationId xmlns:a16="http://schemas.microsoft.com/office/drawing/2014/main" id="{49FF9774-2CD1-4277-A4EF-886A745DAB98}"/>
                </a:ext>
              </a:extLst>
            </p:cNvPr>
            <p:cNvSpPr txBox="1"/>
            <p:nvPr/>
          </p:nvSpPr>
          <p:spPr>
            <a:xfrm>
              <a:off x="2943118" y="3896813"/>
              <a:ext cx="14478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anose="020B0600070205080204" pitchFamily="50" charset="-128"/>
                </a:rPr>
                <a:t>Edge Device</a:t>
              </a: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panose="020B0600070205080204" pitchFamily="50" charset="-128"/>
              </a:endParaRPr>
            </a:p>
          </p:txBody>
        </p:sp>
        <p:cxnSp>
          <p:nvCxnSpPr>
            <p:cNvPr id="106" name="直線矢印コネクタ 105">
              <a:extLst>
                <a:ext uri="{FF2B5EF4-FFF2-40B4-BE49-F238E27FC236}">
                  <a16:creationId xmlns:a16="http://schemas.microsoft.com/office/drawing/2014/main" id="{6396F143-2A9B-45F9-81BE-7654D8BE6455}"/>
                </a:ext>
              </a:extLst>
            </p:cNvPr>
            <p:cNvCxnSpPr>
              <a:cxnSpLocks/>
            </p:cNvCxnSpPr>
            <p:nvPr/>
          </p:nvCxnSpPr>
          <p:spPr>
            <a:xfrm>
              <a:off x="4802864" y="4617780"/>
              <a:ext cx="510944" cy="36139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07" name="直線矢印コネクタ 106">
              <a:extLst>
                <a:ext uri="{FF2B5EF4-FFF2-40B4-BE49-F238E27FC236}">
                  <a16:creationId xmlns:a16="http://schemas.microsoft.com/office/drawing/2014/main" id="{F79012D5-DB7E-4AB8-9D78-8194142C37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4207" y="4684194"/>
              <a:ext cx="226884" cy="41523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3DA566EF-844B-4AAA-8F8D-610202D65FC4}"/>
                </a:ext>
              </a:extLst>
            </p:cNvPr>
            <p:cNvCxnSpPr>
              <a:cxnSpLocks/>
              <a:endCxn id="97" idx="0"/>
            </p:cNvCxnSpPr>
            <p:nvPr/>
          </p:nvCxnSpPr>
          <p:spPr>
            <a:xfrm flipH="1">
              <a:off x="3505750" y="4668811"/>
              <a:ext cx="544438" cy="40368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sp>
          <p:nvSpPr>
            <p:cNvPr id="109" name="雲 21">
              <a:extLst>
                <a:ext uri="{FF2B5EF4-FFF2-40B4-BE49-F238E27FC236}">
                  <a16:creationId xmlns:a16="http://schemas.microsoft.com/office/drawing/2014/main" id="{69023281-DE3F-4823-B0C0-A09DF3771616}"/>
                </a:ext>
              </a:extLst>
            </p:cNvPr>
            <p:cNvSpPr/>
            <p:nvPr/>
          </p:nvSpPr>
          <p:spPr>
            <a:xfrm>
              <a:off x="2752424" y="2268672"/>
              <a:ext cx="4558669" cy="1367265"/>
            </a:xfrm>
            <a:prstGeom prst="cloud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110" name="図 8">
              <a:extLst>
                <a:ext uri="{FF2B5EF4-FFF2-40B4-BE49-F238E27FC236}">
                  <a16:creationId xmlns:a16="http://schemas.microsoft.com/office/drawing/2014/main" id="{0A15205F-05A1-4B67-88D5-107257F9C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6792" y="2565184"/>
              <a:ext cx="413874" cy="603217"/>
            </a:xfrm>
            <a:prstGeom prst="rect">
              <a:avLst/>
            </a:prstGeom>
          </p:spPr>
        </p:pic>
        <p:sp>
          <p:nvSpPr>
            <p:cNvPr id="111" name="正方形/長方形 17">
              <a:extLst>
                <a:ext uri="{FF2B5EF4-FFF2-40B4-BE49-F238E27FC236}">
                  <a16:creationId xmlns:a16="http://schemas.microsoft.com/office/drawing/2014/main" id="{F3067CF7-E165-47FD-ABBD-68BE768C3086}"/>
                </a:ext>
              </a:extLst>
            </p:cNvPr>
            <p:cNvSpPr/>
            <p:nvPr/>
          </p:nvSpPr>
          <p:spPr>
            <a:xfrm rot="16200000">
              <a:off x="3899771" y="3653161"/>
              <a:ext cx="1029105" cy="144801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112" name="図 24">
              <a:extLst>
                <a:ext uri="{FF2B5EF4-FFF2-40B4-BE49-F238E27FC236}">
                  <a16:creationId xmlns:a16="http://schemas.microsoft.com/office/drawing/2014/main" id="{F3AE176B-44D9-4178-8B3C-555CABF32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55" y="4190895"/>
              <a:ext cx="1193968" cy="477587"/>
            </a:xfrm>
            <a:prstGeom prst="rect">
              <a:avLst/>
            </a:prstGeom>
          </p:spPr>
        </p:pic>
        <p:sp>
          <p:nvSpPr>
            <p:cNvPr id="113" name="正方形/長方形 17">
              <a:extLst>
                <a:ext uri="{FF2B5EF4-FFF2-40B4-BE49-F238E27FC236}">
                  <a16:creationId xmlns:a16="http://schemas.microsoft.com/office/drawing/2014/main" id="{C7CF17EC-7C9D-43AB-B4DF-6110D2343033}"/>
                </a:ext>
              </a:extLst>
            </p:cNvPr>
            <p:cNvSpPr/>
            <p:nvPr/>
          </p:nvSpPr>
          <p:spPr>
            <a:xfrm rot="16200000">
              <a:off x="5245155" y="3755463"/>
              <a:ext cx="1226924" cy="163070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14" name="角丸四角形 25">
              <a:extLst>
                <a:ext uri="{FF2B5EF4-FFF2-40B4-BE49-F238E27FC236}">
                  <a16:creationId xmlns:a16="http://schemas.microsoft.com/office/drawing/2014/main" id="{8F92BE8B-F39C-4FD4-B176-B1A6517DA411}"/>
                </a:ext>
              </a:extLst>
            </p:cNvPr>
            <p:cNvSpPr/>
            <p:nvPr/>
          </p:nvSpPr>
          <p:spPr>
            <a:xfrm>
              <a:off x="5436096" y="2708170"/>
              <a:ext cx="833579" cy="515367"/>
            </a:xfrm>
            <a:prstGeom prst="roundRect">
              <a:avLst/>
            </a:prstGeom>
            <a:solidFill>
              <a:sysClr val="window" lastClr="FFFFFF"/>
            </a:solidFill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115" name="図 26">
              <a:extLst>
                <a:ext uri="{FF2B5EF4-FFF2-40B4-BE49-F238E27FC236}">
                  <a16:creationId xmlns:a16="http://schemas.microsoft.com/office/drawing/2014/main" id="{15D2B5E1-765F-47F0-84DB-26A910269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534" y="2856033"/>
              <a:ext cx="505426" cy="254518"/>
            </a:xfrm>
            <a:prstGeom prst="rect">
              <a:avLst/>
            </a:prstGeom>
          </p:spPr>
        </p:pic>
        <p:sp>
          <p:nvSpPr>
            <p:cNvPr id="116" name="正方形/長方形 17">
              <a:extLst>
                <a:ext uri="{FF2B5EF4-FFF2-40B4-BE49-F238E27FC236}">
                  <a16:creationId xmlns:a16="http://schemas.microsoft.com/office/drawing/2014/main" id="{CA5F2511-13FA-4F42-89E8-0BA5620DA8DC}"/>
                </a:ext>
              </a:extLst>
            </p:cNvPr>
            <p:cNvSpPr/>
            <p:nvPr/>
          </p:nvSpPr>
          <p:spPr>
            <a:xfrm rot="19690211">
              <a:off x="1653415" y="3680412"/>
              <a:ext cx="2697749" cy="118778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17" name="角丸四角形 13">
              <a:extLst>
                <a:ext uri="{FF2B5EF4-FFF2-40B4-BE49-F238E27FC236}">
                  <a16:creationId xmlns:a16="http://schemas.microsoft.com/office/drawing/2014/main" id="{3C6D3B2D-5702-49C0-8308-5D1B8752DDA4}"/>
                </a:ext>
              </a:extLst>
            </p:cNvPr>
            <p:cNvSpPr/>
            <p:nvPr/>
          </p:nvSpPr>
          <p:spPr>
            <a:xfrm>
              <a:off x="781192" y="4405214"/>
              <a:ext cx="1995366" cy="1786624"/>
            </a:xfrm>
            <a:prstGeom prst="roundRect">
              <a:avLst/>
            </a:prstGeom>
            <a:solidFill>
              <a:sysClr val="window" lastClr="FFFFFF"/>
            </a:solidFill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18" name="Oval 74">
              <a:extLst>
                <a:ext uri="{FF2B5EF4-FFF2-40B4-BE49-F238E27FC236}">
                  <a16:creationId xmlns:a16="http://schemas.microsoft.com/office/drawing/2014/main" id="{7689CAA9-2E6C-4E98-B05C-F93FE20F5F14}"/>
                </a:ext>
              </a:extLst>
            </p:cNvPr>
            <p:cNvSpPr/>
            <p:nvPr/>
          </p:nvSpPr>
          <p:spPr>
            <a:xfrm>
              <a:off x="1279921" y="4801253"/>
              <a:ext cx="110639" cy="125274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9" name="Oval 75">
              <a:extLst>
                <a:ext uri="{FF2B5EF4-FFF2-40B4-BE49-F238E27FC236}">
                  <a16:creationId xmlns:a16="http://schemas.microsoft.com/office/drawing/2014/main" id="{717B1095-7D62-4B6E-A38B-AA4EE595F706}"/>
                </a:ext>
              </a:extLst>
            </p:cNvPr>
            <p:cNvSpPr/>
            <p:nvPr/>
          </p:nvSpPr>
          <p:spPr>
            <a:xfrm>
              <a:off x="1890801" y="4793861"/>
              <a:ext cx="110639" cy="125274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120" name="Straight Connector 81">
              <a:extLst>
                <a:ext uri="{FF2B5EF4-FFF2-40B4-BE49-F238E27FC236}">
                  <a16:creationId xmlns:a16="http://schemas.microsoft.com/office/drawing/2014/main" id="{6CF2E803-FD61-47B7-ABF2-21F1FFCF85C2}"/>
                </a:ext>
              </a:extLst>
            </p:cNvPr>
            <p:cNvCxnSpPr>
              <a:cxnSpLocks/>
              <a:stCxn id="119" idx="2"/>
              <a:endCxn id="118" idx="6"/>
            </p:cNvCxnSpPr>
            <p:nvPr/>
          </p:nvCxnSpPr>
          <p:spPr>
            <a:xfrm flipH="1">
              <a:off x="1390560" y="4856498"/>
              <a:ext cx="500241" cy="7392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4BBFC95B-3397-4DFF-A661-CECE6A91F559}"/>
                </a:ext>
              </a:extLst>
            </p:cNvPr>
            <p:cNvSpPr txBox="1"/>
            <p:nvPr/>
          </p:nvSpPr>
          <p:spPr>
            <a:xfrm>
              <a:off x="686683" y="5727740"/>
              <a:ext cx="21451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anose="020B0600070205080204" pitchFamily="50" charset="-128"/>
                </a:rPr>
                <a:t>Connected devices</a:t>
              </a: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panose="020B0600070205080204" pitchFamily="50" charset="-128"/>
              </a:endParaRPr>
            </a:p>
          </p:txBody>
        </p:sp>
        <p:cxnSp>
          <p:nvCxnSpPr>
            <p:cNvPr id="122" name="直線矢印コネクタ 121">
              <a:extLst>
                <a:ext uri="{FF2B5EF4-FFF2-40B4-BE49-F238E27FC236}">
                  <a16:creationId xmlns:a16="http://schemas.microsoft.com/office/drawing/2014/main" id="{37CF046B-B5D3-4209-B209-93AE107FDF21}"/>
                </a:ext>
              </a:extLst>
            </p:cNvPr>
            <p:cNvCxnSpPr>
              <a:cxnSpLocks/>
            </p:cNvCxnSpPr>
            <p:nvPr/>
          </p:nvCxnSpPr>
          <p:spPr>
            <a:xfrm>
              <a:off x="2313545" y="2892814"/>
              <a:ext cx="1466688" cy="10247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cxnSp>
          <p:nvCxnSpPr>
            <p:cNvPr id="123" name="直線矢印コネクタ 122">
              <a:extLst>
                <a:ext uri="{FF2B5EF4-FFF2-40B4-BE49-F238E27FC236}">
                  <a16:creationId xmlns:a16="http://schemas.microsoft.com/office/drawing/2014/main" id="{DF455ADA-83DC-42B9-9257-AFE3CA7E83E1}"/>
                </a:ext>
              </a:extLst>
            </p:cNvPr>
            <p:cNvCxnSpPr>
              <a:cxnSpLocks/>
            </p:cNvCxnSpPr>
            <p:nvPr/>
          </p:nvCxnSpPr>
          <p:spPr>
            <a:xfrm>
              <a:off x="2315103" y="2807366"/>
              <a:ext cx="2835339" cy="3588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sp>
          <p:nvSpPr>
            <p:cNvPr id="124" name="角丸四角形 25">
              <a:extLst>
                <a:ext uri="{FF2B5EF4-FFF2-40B4-BE49-F238E27FC236}">
                  <a16:creationId xmlns:a16="http://schemas.microsoft.com/office/drawing/2014/main" id="{6C2B7049-2D4C-4FCA-A1DF-5D72AB39C40E}"/>
                </a:ext>
              </a:extLst>
            </p:cNvPr>
            <p:cNvSpPr/>
            <p:nvPr/>
          </p:nvSpPr>
          <p:spPr>
            <a:xfrm>
              <a:off x="4009568" y="2697535"/>
              <a:ext cx="833579" cy="515367"/>
            </a:xfrm>
            <a:prstGeom prst="roundRect">
              <a:avLst/>
            </a:prstGeom>
            <a:solidFill>
              <a:sysClr val="window" lastClr="FFFFFF"/>
            </a:solidFill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grpSp>
          <p:nvGrpSpPr>
            <p:cNvPr id="125" name="Group 57">
              <a:extLst>
                <a:ext uri="{FF2B5EF4-FFF2-40B4-BE49-F238E27FC236}">
                  <a16:creationId xmlns:a16="http://schemas.microsoft.com/office/drawing/2014/main" id="{2858A593-FD16-47AD-BA78-622638889767}"/>
                </a:ext>
              </a:extLst>
            </p:cNvPr>
            <p:cNvGrpSpPr/>
            <p:nvPr/>
          </p:nvGrpSpPr>
          <p:grpSpPr>
            <a:xfrm>
              <a:off x="4198055" y="2794722"/>
              <a:ext cx="437086" cy="340141"/>
              <a:chOff x="1005348" y="1132406"/>
              <a:chExt cx="897632" cy="935732"/>
            </a:xfrm>
          </p:grpSpPr>
          <p:sp>
            <p:nvSpPr>
              <p:cNvPr id="154" name="Oval 58">
                <a:extLst>
                  <a:ext uri="{FF2B5EF4-FFF2-40B4-BE49-F238E27FC236}">
                    <a16:creationId xmlns:a16="http://schemas.microsoft.com/office/drawing/2014/main" id="{51A4C230-54DF-462C-AD43-9FE129C5FF65}"/>
                  </a:ext>
                </a:extLst>
              </p:cNvPr>
              <p:cNvSpPr/>
              <p:nvPr/>
            </p:nvSpPr>
            <p:spPr>
              <a:xfrm>
                <a:off x="1149364" y="1132406"/>
                <a:ext cx="144016" cy="163066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55" name="Oval 59">
                <a:extLst>
                  <a:ext uri="{FF2B5EF4-FFF2-40B4-BE49-F238E27FC236}">
                    <a16:creationId xmlns:a16="http://schemas.microsoft.com/office/drawing/2014/main" id="{4ECFDC66-CC2E-4BBF-A54D-6B0C2AD1D849}"/>
                  </a:ext>
                </a:extLst>
              </p:cNvPr>
              <p:cNvSpPr/>
              <p:nvPr/>
            </p:nvSpPr>
            <p:spPr>
              <a:xfrm>
                <a:off x="1005348" y="1905072"/>
                <a:ext cx="144016" cy="163066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56" name="Oval 60">
                <a:extLst>
                  <a:ext uri="{FF2B5EF4-FFF2-40B4-BE49-F238E27FC236}">
                    <a16:creationId xmlns:a16="http://schemas.microsoft.com/office/drawing/2014/main" id="{5F911454-9198-4D5E-B4B9-445464687127}"/>
                  </a:ext>
                </a:extLst>
              </p:cNvPr>
              <p:cNvSpPr/>
              <p:nvPr/>
            </p:nvSpPr>
            <p:spPr>
              <a:xfrm>
                <a:off x="1454164" y="1437206"/>
                <a:ext cx="144016" cy="163066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57" name="Oval 61">
                <a:extLst>
                  <a:ext uri="{FF2B5EF4-FFF2-40B4-BE49-F238E27FC236}">
                    <a16:creationId xmlns:a16="http://schemas.microsoft.com/office/drawing/2014/main" id="{EDEE208C-E9D3-4A62-9CCB-BCD2623DBF72}"/>
                  </a:ext>
                </a:extLst>
              </p:cNvPr>
              <p:cNvSpPr/>
              <p:nvPr/>
            </p:nvSpPr>
            <p:spPr>
              <a:xfrm>
                <a:off x="1756503" y="1132406"/>
                <a:ext cx="144016" cy="163066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58" name="Oval 62">
                <a:extLst>
                  <a:ext uri="{FF2B5EF4-FFF2-40B4-BE49-F238E27FC236}">
                    <a16:creationId xmlns:a16="http://schemas.microsoft.com/office/drawing/2014/main" id="{DFCCE812-375E-4332-B69D-9315CB7DFEE5}"/>
                  </a:ext>
                </a:extLst>
              </p:cNvPr>
              <p:cNvSpPr/>
              <p:nvPr/>
            </p:nvSpPr>
            <p:spPr>
              <a:xfrm>
                <a:off x="1758964" y="1742006"/>
                <a:ext cx="144016" cy="163066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cxnSp>
            <p:nvCxnSpPr>
              <p:cNvPr id="159" name="Straight Connector 63">
                <a:extLst>
                  <a:ext uri="{FF2B5EF4-FFF2-40B4-BE49-F238E27FC236}">
                    <a16:creationId xmlns:a16="http://schemas.microsoft.com/office/drawing/2014/main" id="{002DE342-D7C3-4EDA-B3BB-4955821577D3}"/>
                  </a:ext>
                </a:extLst>
              </p:cNvPr>
              <p:cNvCxnSpPr>
                <a:cxnSpLocks/>
                <a:stCxn id="156" idx="5"/>
                <a:endCxn id="158" idx="1"/>
              </p:cNvCxnSpPr>
              <p:nvPr/>
            </p:nvCxnSpPr>
            <p:spPr>
              <a:xfrm>
                <a:off x="1577089" y="1576392"/>
                <a:ext cx="202966" cy="18949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0" name="Straight Connector 64">
                <a:extLst>
                  <a:ext uri="{FF2B5EF4-FFF2-40B4-BE49-F238E27FC236}">
                    <a16:creationId xmlns:a16="http://schemas.microsoft.com/office/drawing/2014/main" id="{716263EC-A123-49CC-90D0-16A161DC01C6}"/>
                  </a:ext>
                </a:extLst>
              </p:cNvPr>
              <p:cNvCxnSpPr>
                <a:stCxn id="158" idx="3"/>
                <a:endCxn id="155" idx="6"/>
              </p:cNvCxnSpPr>
              <p:nvPr/>
            </p:nvCxnSpPr>
            <p:spPr>
              <a:xfrm flipH="1">
                <a:off x="1149364" y="1881192"/>
                <a:ext cx="630691" cy="105413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1" name="Straight Connector 65">
                <a:extLst>
                  <a:ext uri="{FF2B5EF4-FFF2-40B4-BE49-F238E27FC236}">
                    <a16:creationId xmlns:a16="http://schemas.microsoft.com/office/drawing/2014/main" id="{706F8EA7-6EB6-4CC9-8B57-04E472B1E1DE}"/>
                  </a:ext>
                </a:extLst>
              </p:cNvPr>
              <p:cNvCxnSpPr>
                <a:cxnSpLocks/>
                <a:stCxn id="155" idx="0"/>
                <a:endCxn id="154" idx="4"/>
              </p:cNvCxnSpPr>
              <p:nvPr/>
            </p:nvCxnSpPr>
            <p:spPr>
              <a:xfrm flipV="1">
                <a:off x="1077356" y="1295472"/>
                <a:ext cx="144016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2" name="Straight Connector 66">
                <a:extLst>
                  <a:ext uri="{FF2B5EF4-FFF2-40B4-BE49-F238E27FC236}">
                    <a16:creationId xmlns:a16="http://schemas.microsoft.com/office/drawing/2014/main" id="{C96C87D3-456D-4E22-A1FE-AA2F7F48D8C0}"/>
                  </a:ext>
                </a:extLst>
              </p:cNvPr>
              <p:cNvCxnSpPr>
                <a:stCxn id="154" idx="6"/>
                <a:endCxn id="157" idx="2"/>
              </p:cNvCxnSpPr>
              <p:nvPr/>
            </p:nvCxnSpPr>
            <p:spPr>
              <a:xfrm>
                <a:off x="1293380" y="1213939"/>
                <a:ext cx="463123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3" name="Straight Connector 67">
                <a:extLst>
                  <a:ext uri="{FF2B5EF4-FFF2-40B4-BE49-F238E27FC236}">
                    <a16:creationId xmlns:a16="http://schemas.microsoft.com/office/drawing/2014/main" id="{5FBA5A62-2FAD-486C-BBE5-FE218F2FD52A}"/>
                  </a:ext>
                </a:extLst>
              </p:cNvPr>
              <p:cNvCxnSpPr>
                <a:stCxn id="156" idx="3"/>
                <a:endCxn id="155" idx="7"/>
              </p:cNvCxnSpPr>
              <p:nvPr/>
            </p:nvCxnSpPr>
            <p:spPr>
              <a:xfrm flipH="1">
                <a:off x="1128273" y="1576392"/>
                <a:ext cx="346982" cy="3525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4" name="Straight Connector 68">
                <a:extLst>
                  <a:ext uri="{FF2B5EF4-FFF2-40B4-BE49-F238E27FC236}">
                    <a16:creationId xmlns:a16="http://schemas.microsoft.com/office/drawing/2014/main" id="{3F916D72-781A-42FB-9B86-4E7463EBF2DA}"/>
                  </a:ext>
                </a:extLst>
              </p:cNvPr>
              <p:cNvCxnSpPr>
                <a:stCxn id="157" idx="3"/>
                <a:endCxn id="156" idx="7"/>
              </p:cNvCxnSpPr>
              <p:nvPr/>
            </p:nvCxnSpPr>
            <p:spPr>
              <a:xfrm flipH="1">
                <a:off x="1577089" y="1271592"/>
                <a:ext cx="200505" cy="18949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cxnSp>
          <p:nvCxnSpPr>
            <p:cNvPr id="126" name="直線矢印コネクタ 125">
              <a:extLst>
                <a:ext uri="{FF2B5EF4-FFF2-40B4-BE49-F238E27FC236}">
                  <a16:creationId xmlns:a16="http://schemas.microsoft.com/office/drawing/2014/main" id="{BDBB891A-0855-47F4-AD62-38692C82B554}"/>
                </a:ext>
              </a:extLst>
            </p:cNvPr>
            <p:cNvCxnSpPr>
              <a:cxnSpLocks/>
            </p:cNvCxnSpPr>
            <p:nvPr/>
          </p:nvCxnSpPr>
          <p:spPr>
            <a:xfrm>
              <a:off x="5845263" y="4531114"/>
              <a:ext cx="0" cy="447514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27" name="角丸四角形 13">
              <a:extLst>
                <a:ext uri="{FF2B5EF4-FFF2-40B4-BE49-F238E27FC236}">
                  <a16:creationId xmlns:a16="http://schemas.microsoft.com/office/drawing/2014/main" id="{0A9AE53B-1B9C-4B2B-9F65-E489ED19E21E}"/>
                </a:ext>
              </a:extLst>
            </p:cNvPr>
            <p:cNvSpPr/>
            <p:nvPr/>
          </p:nvSpPr>
          <p:spPr>
            <a:xfrm>
              <a:off x="781192" y="169675"/>
              <a:ext cx="2835339" cy="1786624"/>
            </a:xfrm>
            <a:prstGeom prst="roundRect">
              <a:avLst/>
            </a:prstGeom>
            <a:solidFill>
              <a:sysClr val="window" lastClr="FFFFFF"/>
            </a:solidFill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128" name="Picture 2" descr="http://www.freeiconspng.com/uploads/factory-icon--vista-business-icons--softiconsm-28.png">
              <a:extLst>
                <a:ext uri="{FF2B5EF4-FFF2-40B4-BE49-F238E27FC236}">
                  <a16:creationId xmlns:a16="http://schemas.microsoft.com/office/drawing/2014/main" id="{F201925D-50D6-4808-AD74-DFD386BBF4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39924" y="1203871"/>
              <a:ext cx="1137094" cy="1137094"/>
            </a:xfrm>
            <a:prstGeom prst="rect">
              <a:avLst/>
            </a:prstGeom>
            <a:noFill/>
          </p:spPr>
        </p:pic>
        <p:sp>
          <p:nvSpPr>
            <p:cNvPr id="129" name="角丸四角形 13">
              <a:extLst>
                <a:ext uri="{FF2B5EF4-FFF2-40B4-BE49-F238E27FC236}">
                  <a16:creationId xmlns:a16="http://schemas.microsoft.com/office/drawing/2014/main" id="{808CCEE8-9356-474B-BA7A-0932B1B71F50}"/>
                </a:ext>
              </a:extLst>
            </p:cNvPr>
            <p:cNvSpPr/>
            <p:nvPr/>
          </p:nvSpPr>
          <p:spPr>
            <a:xfrm>
              <a:off x="6553200" y="167541"/>
              <a:ext cx="2213547" cy="1786624"/>
            </a:xfrm>
            <a:prstGeom prst="roundRect">
              <a:avLst/>
            </a:prstGeom>
            <a:solidFill>
              <a:sysClr val="window" lastClr="FFFFFF"/>
            </a:solidFill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30" name="正方形/長方形 17">
              <a:extLst>
                <a:ext uri="{FF2B5EF4-FFF2-40B4-BE49-F238E27FC236}">
                  <a16:creationId xmlns:a16="http://schemas.microsoft.com/office/drawing/2014/main" id="{4771653C-0226-4AF0-B0F0-66D3734B8399}"/>
                </a:ext>
              </a:extLst>
            </p:cNvPr>
            <p:cNvSpPr/>
            <p:nvPr/>
          </p:nvSpPr>
          <p:spPr>
            <a:xfrm rot="13246366">
              <a:off x="2427455" y="1381090"/>
              <a:ext cx="794855" cy="127781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131" name="図 130">
              <a:extLst>
                <a:ext uri="{FF2B5EF4-FFF2-40B4-BE49-F238E27FC236}">
                  <a16:creationId xmlns:a16="http://schemas.microsoft.com/office/drawing/2014/main" id="{34DCFBDB-3B67-4F2D-A0C8-BABF837D4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4060" y="1269452"/>
              <a:ext cx="445173" cy="637976"/>
            </a:xfrm>
            <a:prstGeom prst="rect">
              <a:avLst/>
            </a:prstGeom>
          </p:spPr>
        </p:pic>
        <p:sp>
          <p:nvSpPr>
            <p:cNvPr id="132" name="角丸四角形 66">
              <a:extLst>
                <a:ext uri="{FF2B5EF4-FFF2-40B4-BE49-F238E27FC236}">
                  <a16:creationId xmlns:a16="http://schemas.microsoft.com/office/drawing/2014/main" id="{05DEF56C-2C5D-4D5E-905E-68C821232D04}"/>
                </a:ext>
              </a:extLst>
            </p:cNvPr>
            <p:cNvSpPr/>
            <p:nvPr/>
          </p:nvSpPr>
          <p:spPr>
            <a:xfrm>
              <a:off x="3069363" y="1215680"/>
              <a:ext cx="893637" cy="479649"/>
            </a:xfrm>
            <a:prstGeom prst="roundRect">
              <a:avLst/>
            </a:prstGeom>
            <a:solidFill>
              <a:sysClr val="window" lastClr="FFFFFF"/>
            </a:solidFill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33" name="テキスト ボックス 132">
              <a:extLst>
                <a:ext uri="{FF2B5EF4-FFF2-40B4-BE49-F238E27FC236}">
                  <a16:creationId xmlns:a16="http://schemas.microsoft.com/office/drawing/2014/main" id="{DF90217B-6D94-4169-8444-401EE3B38E3E}"/>
                </a:ext>
              </a:extLst>
            </p:cNvPr>
            <p:cNvSpPr txBox="1"/>
            <p:nvPr/>
          </p:nvSpPr>
          <p:spPr>
            <a:xfrm>
              <a:off x="3100253" y="1310689"/>
              <a:ext cx="849592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anose="020B0600070205080204" pitchFamily="50" charset="-128"/>
                </a:rPr>
                <a:t>Services</a:t>
              </a: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panose="020B0600070205080204" pitchFamily="50" charset="-128"/>
              </a:endParaRPr>
            </a:p>
          </p:txBody>
        </p:sp>
        <p:grpSp>
          <p:nvGrpSpPr>
            <p:cNvPr id="134" name="グループ化 133">
              <a:extLst>
                <a:ext uri="{FF2B5EF4-FFF2-40B4-BE49-F238E27FC236}">
                  <a16:creationId xmlns:a16="http://schemas.microsoft.com/office/drawing/2014/main" id="{C705B085-5694-4AC8-9D91-2A18EB706FFE}"/>
                </a:ext>
              </a:extLst>
            </p:cNvPr>
            <p:cNvGrpSpPr/>
            <p:nvPr/>
          </p:nvGrpSpPr>
          <p:grpSpPr>
            <a:xfrm>
              <a:off x="844177" y="302078"/>
              <a:ext cx="1690276" cy="899421"/>
              <a:chOff x="216682" y="62083"/>
              <a:chExt cx="2222023" cy="1195122"/>
            </a:xfrm>
          </p:grpSpPr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C9834E60-FC7B-4F75-B6CB-DACE183C8437}"/>
                  </a:ext>
                </a:extLst>
              </p:cNvPr>
              <p:cNvSpPr/>
              <p:nvPr/>
            </p:nvSpPr>
            <p:spPr>
              <a:xfrm>
                <a:off x="684360" y="1172301"/>
                <a:ext cx="440003" cy="49966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254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49" name="正方形/長方形 148">
                <a:extLst>
                  <a:ext uri="{FF2B5EF4-FFF2-40B4-BE49-F238E27FC236}">
                    <a16:creationId xmlns:a16="http://schemas.microsoft.com/office/drawing/2014/main" id="{1D45CC7C-0A2C-4528-8D70-4DEF81029DDE}"/>
                  </a:ext>
                </a:extLst>
              </p:cNvPr>
              <p:cNvSpPr/>
              <p:nvPr/>
            </p:nvSpPr>
            <p:spPr>
              <a:xfrm>
                <a:off x="1433917" y="1172301"/>
                <a:ext cx="1004788" cy="50830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254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ＭＳ Ｐゴシック" panose="020B0600070205080204" pitchFamily="50" charset="-128"/>
                  <a:cs typeface="+mn-cs"/>
                </a:endParaRPr>
              </a:p>
            </p:txBody>
          </p:sp>
          <p:pic>
            <p:nvPicPr>
              <p:cNvPr id="150" name="Picture 6" descr="C:\Users\knimura\AppData\Local\Microsoft\Windows\Temporary Internet Files\Content.IE5\3RQATYFN\lgi01a201408130500[1].jpg">
                <a:extLst>
                  <a:ext uri="{FF2B5EF4-FFF2-40B4-BE49-F238E27FC236}">
                    <a16:creationId xmlns:a16="http://schemas.microsoft.com/office/drawing/2014/main" id="{4E5B6635-E5BF-4DA8-9EF8-7396E90E68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682" y="66618"/>
                <a:ext cx="609629" cy="6096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1" name="Picture 6" descr="C:\Users\knimura\AppData\Local\Microsoft\Windows\Temporary Internet Files\Content.IE5\3RQATYFN\lgi01a201408130500[1].jpg">
                <a:extLst>
                  <a:ext uri="{FF2B5EF4-FFF2-40B4-BE49-F238E27FC236}">
                    <a16:creationId xmlns:a16="http://schemas.microsoft.com/office/drawing/2014/main" id="{E9D865BF-E65F-46F2-AEB1-3A63DB6AB6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9824" y="62083"/>
                <a:ext cx="609629" cy="6096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2" name="Picture 4" descr="C:\Users\knimura\AppData\Local\Microsoft\Windows\Temporary Internet Files\Content.IE5\8TTJABOM\Nuvola_filesystems_server[1].png">
                <a:extLst>
                  <a:ext uri="{FF2B5EF4-FFF2-40B4-BE49-F238E27FC236}">
                    <a16:creationId xmlns:a16="http://schemas.microsoft.com/office/drawing/2014/main" id="{3035BC42-DFAB-4942-B51F-97F56C12EE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711" y="646741"/>
                <a:ext cx="6096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3" name="Picture 4" descr="C:\Users\knimura\AppData\Local\Microsoft\Windows\Temporary Internet Files\Content.IE5\8TTJABOM\Nuvola_filesystems_server[1].png">
                <a:extLst>
                  <a:ext uri="{FF2B5EF4-FFF2-40B4-BE49-F238E27FC236}">
                    <a16:creationId xmlns:a16="http://schemas.microsoft.com/office/drawing/2014/main" id="{8E77F94E-573E-4F75-9A26-7DD79FD8FD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6268" y="647605"/>
                <a:ext cx="6096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5" name="Picture 5" descr="C:\Users\knimura\AppData\Local\Microsoft\Windows\Temporary Internet Files\Content.IE5\3RQATYFN\server-icon[1].png">
              <a:extLst>
                <a:ext uri="{FF2B5EF4-FFF2-40B4-BE49-F238E27FC236}">
                  <a16:creationId xmlns:a16="http://schemas.microsoft.com/office/drawing/2014/main" id="{F61832B8-EA5F-4FC0-A7B8-27A91D2873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1737" y="814265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グラフィックス 135" descr="都市">
              <a:extLst>
                <a:ext uri="{FF2B5EF4-FFF2-40B4-BE49-F238E27FC236}">
                  <a16:creationId xmlns:a16="http://schemas.microsoft.com/office/drawing/2014/main" id="{D47CF13F-74DA-446C-B288-1744AC780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65908" y="1295710"/>
              <a:ext cx="914400" cy="914400"/>
            </a:xfrm>
            <a:prstGeom prst="rect">
              <a:avLst/>
            </a:prstGeom>
          </p:spPr>
        </p:pic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4DB7B216-A5B2-4F33-B222-9521387CAC6B}"/>
                </a:ext>
              </a:extLst>
            </p:cNvPr>
            <p:cNvSpPr/>
            <p:nvPr/>
          </p:nvSpPr>
          <p:spPr>
            <a:xfrm rot="10800000" flipH="1" flipV="1">
              <a:off x="7602908" y="721572"/>
              <a:ext cx="45719" cy="536747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138" name="図 137">
              <a:extLst>
                <a:ext uri="{FF2B5EF4-FFF2-40B4-BE49-F238E27FC236}">
                  <a16:creationId xmlns:a16="http://schemas.microsoft.com/office/drawing/2014/main" id="{E5D1FC9F-CE27-41B8-BC9D-B93B44DA5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3519" y="321166"/>
              <a:ext cx="1010853" cy="509037"/>
            </a:xfrm>
            <a:prstGeom prst="rect">
              <a:avLst/>
            </a:prstGeom>
          </p:spPr>
        </p:pic>
        <p:sp>
          <p:nvSpPr>
            <p:cNvPr id="139" name="正方形/長方形 17">
              <a:extLst>
                <a:ext uri="{FF2B5EF4-FFF2-40B4-BE49-F238E27FC236}">
                  <a16:creationId xmlns:a16="http://schemas.microsoft.com/office/drawing/2014/main" id="{6ABF1BA5-E111-49EF-A6CC-9FACE3475FAC}"/>
                </a:ext>
              </a:extLst>
            </p:cNvPr>
            <p:cNvSpPr/>
            <p:nvPr/>
          </p:nvSpPr>
          <p:spPr>
            <a:xfrm rot="14878112">
              <a:off x="7091598" y="1083831"/>
              <a:ext cx="118492" cy="628946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140" name="Picture 5" descr="C:\Users\knimura\AppData\Local\Microsoft\Windows\Temporary Internet Files\Content.IE5\3RQATYFN\server-icon[1].png">
              <a:extLst>
                <a:ext uri="{FF2B5EF4-FFF2-40B4-BE49-F238E27FC236}">
                  <a16:creationId xmlns:a16="http://schemas.microsoft.com/office/drawing/2014/main" id="{8D6D7369-A011-4856-9BFA-96EDFBBEBA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8108" y="98579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テキスト ボックス 25">
              <a:extLst>
                <a:ext uri="{FF2B5EF4-FFF2-40B4-BE49-F238E27FC236}">
                  <a16:creationId xmlns:a16="http://schemas.microsoft.com/office/drawing/2014/main" id="{64FC6CF9-59DD-45B1-9719-BE519988E4B2}"/>
                </a:ext>
              </a:extLst>
            </p:cNvPr>
            <p:cNvSpPr txBox="1"/>
            <p:nvPr/>
          </p:nvSpPr>
          <p:spPr>
            <a:xfrm>
              <a:off x="4301507" y="1453557"/>
              <a:ext cx="16177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anose="020B0600070205080204" pitchFamily="50" charset="-128"/>
                </a:rPr>
                <a:t>Cross-domain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anose="020B0600070205080204" pitchFamily="50" charset="-128"/>
                </a:rPr>
                <a:t>Collaboration</a:t>
              </a: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panose="020B0600070205080204" pitchFamily="50" charset="-128"/>
              </a:endParaRPr>
            </a:p>
          </p:txBody>
        </p:sp>
        <p:sp>
          <p:nvSpPr>
            <p:cNvPr id="142" name="角丸四角形 66">
              <a:extLst>
                <a:ext uri="{FF2B5EF4-FFF2-40B4-BE49-F238E27FC236}">
                  <a16:creationId xmlns:a16="http://schemas.microsoft.com/office/drawing/2014/main" id="{A38ABF24-AFFC-4F01-BBCE-81EAB046F588}"/>
                </a:ext>
              </a:extLst>
            </p:cNvPr>
            <p:cNvSpPr/>
            <p:nvPr/>
          </p:nvSpPr>
          <p:spPr>
            <a:xfrm>
              <a:off x="6204200" y="1253224"/>
              <a:ext cx="893637" cy="479649"/>
            </a:xfrm>
            <a:prstGeom prst="roundRect">
              <a:avLst/>
            </a:prstGeom>
            <a:solidFill>
              <a:sysClr val="window" lastClr="FFFFFF"/>
            </a:solidFill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43" name="テキスト ボックス 142">
              <a:extLst>
                <a:ext uri="{FF2B5EF4-FFF2-40B4-BE49-F238E27FC236}">
                  <a16:creationId xmlns:a16="http://schemas.microsoft.com/office/drawing/2014/main" id="{4CA43F0C-723D-4A5E-9058-691D17F14F54}"/>
                </a:ext>
              </a:extLst>
            </p:cNvPr>
            <p:cNvSpPr txBox="1"/>
            <p:nvPr/>
          </p:nvSpPr>
          <p:spPr>
            <a:xfrm>
              <a:off x="6247449" y="1346305"/>
              <a:ext cx="849592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anose="020B0600070205080204" pitchFamily="50" charset="-128"/>
                </a:rPr>
                <a:t>Services</a:t>
              </a: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panose="020B0600070205080204" pitchFamily="50" charset="-128"/>
              </a:endParaRPr>
            </a:p>
          </p:txBody>
        </p:sp>
        <p:sp>
          <p:nvSpPr>
            <p:cNvPr id="144" name="矢印: 左右 143">
              <a:extLst>
                <a:ext uri="{FF2B5EF4-FFF2-40B4-BE49-F238E27FC236}">
                  <a16:creationId xmlns:a16="http://schemas.microsoft.com/office/drawing/2014/main" id="{0EFCA16A-2286-4213-9489-AFEB73931677}"/>
                </a:ext>
              </a:extLst>
            </p:cNvPr>
            <p:cNvSpPr/>
            <p:nvPr/>
          </p:nvSpPr>
          <p:spPr>
            <a:xfrm>
              <a:off x="4051818" y="1290590"/>
              <a:ext cx="2086392" cy="270086"/>
            </a:xfrm>
            <a:prstGeom prst="left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45" name="矢印: 左右 144">
              <a:extLst>
                <a:ext uri="{FF2B5EF4-FFF2-40B4-BE49-F238E27FC236}">
                  <a16:creationId xmlns:a16="http://schemas.microsoft.com/office/drawing/2014/main" id="{B862A7BC-BE3F-4780-98C6-E89C80FA7DC9}"/>
                </a:ext>
              </a:extLst>
            </p:cNvPr>
            <p:cNvSpPr/>
            <p:nvPr/>
          </p:nvSpPr>
          <p:spPr>
            <a:xfrm rot="3162937">
              <a:off x="3651835" y="1969346"/>
              <a:ext cx="1300274" cy="270086"/>
            </a:xfrm>
            <a:prstGeom prst="left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46" name="矢印: 左右 145">
              <a:extLst>
                <a:ext uri="{FF2B5EF4-FFF2-40B4-BE49-F238E27FC236}">
                  <a16:creationId xmlns:a16="http://schemas.microsoft.com/office/drawing/2014/main" id="{DE87819F-E243-45E6-BBBF-4E4B94A55CFE}"/>
                </a:ext>
              </a:extLst>
            </p:cNvPr>
            <p:cNvSpPr/>
            <p:nvPr/>
          </p:nvSpPr>
          <p:spPr>
            <a:xfrm rot="18437063" flipH="1">
              <a:off x="5238036" y="1971144"/>
              <a:ext cx="1300274" cy="270086"/>
            </a:xfrm>
            <a:prstGeom prst="left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47" name="テキスト ボックス 30">
              <a:extLst>
                <a:ext uri="{FF2B5EF4-FFF2-40B4-BE49-F238E27FC236}">
                  <a16:creationId xmlns:a16="http://schemas.microsoft.com/office/drawing/2014/main" id="{9E6F487E-7CCC-4C4A-AA89-92CC7996557E}"/>
                </a:ext>
              </a:extLst>
            </p:cNvPr>
            <p:cNvSpPr txBox="1"/>
            <p:nvPr/>
          </p:nvSpPr>
          <p:spPr>
            <a:xfrm>
              <a:off x="4389749" y="3165289"/>
              <a:ext cx="1510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anose="020B0600070205080204" pitchFamily="50" charset="-128"/>
                </a:rPr>
                <a:t>Digital Twins</a:t>
              </a: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panose="020B060007020508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086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A0C95E8C-B5B6-4F3A-B144-6B8AA36113D9}"/>
              </a:ext>
            </a:extLst>
          </p:cNvPr>
          <p:cNvSpPr/>
          <p:nvPr/>
        </p:nvSpPr>
        <p:spPr>
          <a:xfrm>
            <a:off x="0" y="341971"/>
            <a:ext cx="12192000" cy="6127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14CC91E2-D293-467C-87AA-3ADA10949CCE}"/>
              </a:ext>
            </a:extLst>
          </p:cNvPr>
          <p:cNvGrpSpPr/>
          <p:nvPr/>
        </p:nvGrpSpPr>
        <p:grpSpPr>
          <a:xfrm>
            <a:off x="789997" y="514373"/>
            <a:ext cx="10612007" cy="5829254"/>
            <a:chOff x="854864" y="1009543"/>
            <a:chExt cx="8030370" cy="4411142"/>
          </a:xfrm>
        </p:grpSpPr>
        <p:sp>
          <p:nvSpPr>
            <p:cNvPr id="37" name="角丸四角形 27">
              <a:extLst>
                <a:ext uri="{FF2B5EF4-FFF2-40B4-BE49-F238E27FC236}">
                  <a16:creationId xmlns:a16="http://schemas.microsoft.com/office/drawing/2014/main" id="{9FF5BFA7-B1D2-40DE-B826-2A812990C7CB}"/>
                </a:ext>
              </a:extLst>
            </p:cNvPr>
            <p:cNvSpPr/>
            <p:nvPr/>
          </p:nvSpPr>
          <p:spPr>
            <a:xfrm>
              <a:off x="993732" y="2348880"/>
              <a:ext cx="4370356" cy="3071805"/>
            </a:xfrm>
            <a:prstGeom prst="roundRect">
              <a:avLst/>
            </a:prstGeom>
            <a:solidFill>
              <a:sysClr val="window" lastClr="FFFFFF"/>
            </a:solidFill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167A2BF-208A-4DD9-AC83-E91DA42452DD}"/>
                </a:ext>
              </a:extLst>
            </p:cNvPr>
            <p:cNvSpPr txBox="1"/>
            <p:nvPr/>
          </p:nvSpPr>
          <p:spPr>
            <a:xfrm>
              <a:off x="3909713" y="4091047"/>
              <a:ext cx="969359" cy="768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ZigBee</a:t>
              </a:r>
              <a:b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</a:br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/DECT ULE</a:t>
              </a:r>
            </a:p>
            <a:p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/Wi-SUN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73BA4652-63E0-408B-A1E9-920290C290FC}"/>
                </a:ext>
              </a:extLst>
            </p:cNvPr>
            <p:cNvSpPr/>
            <p:nvPr/>
          </p:nvSpPr>
          <p:spPr>
            <a:xfrm>
              <a:off x="1187625" y="5028234"/>
              <a:ext cx="2926927" cy="56950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07B01C11-B188-443B-9F67-D005E7E9C776}"/>
                </a:ext>
              </a:extLst>
            </p:cNvPr>
            <p:cNvSpPr/>
            <p:nvPr/>
          </p:nvSpPr>
          <p:spPr>
            <a:xfrm>
              <a:off x="1187625" y="3677651"/>
              <a:ext cx="2592287" cy="53642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2052F205-8E5C-49AE-A378-CA4325A15ED4}"/>
                </a:ext>
              </a:extLst>
            </p:cNvPr>
            <p:cNvSpPr txBox="1"/>
            <p:nvPr/>
          </p:nvSpPr>
          <p:spPr>
            <a:xfrm>
              <a:off x="3581288" y="2871596"/>
              <a:ext cx="974454" cy="535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KNX</a:t>
              </a:r>
              <a:b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</a:br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/ECHONET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42" name="雲 41">
              <a:extLst>
                <a:ext uri="{FF2B5EF4-FFF2-40B4-BE49-F238E27FC236}">
                  <a16:creationId xmlns:a16="http://schemas.microsoft.com/office/drawing/2014/main" id="{A1AD4D8D-489A-4CAF-A3C8-8DDFE0FE6B33}"/>
                </a:ext>
              </a:extLst>
            </p:cNvPr>
            <p:cNvSpPr/>
            <p:nvPr/>
          </p:nvSpPr>
          <p:spPr>
            <a:xfrm>
              <a:off x="3648305" y="1009543"/>
              <a:ext cx="2880320" cy="1237712"/>
            </a:xfrm>
            <a:prstGeom prst="cloud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43" name="Picture 9" descr="C:\Users\knimura\AppData\Local\Microsoft\Windows\Temporary Internet Files\Content.IE5\3QHSGS3E\xbox-on-pc[1].jpg">
              <a:extLst>
                <a:ext uri="{FF2B5EF4-FFF2-40B4-BE49-F238E27FC236}">
                  <a16:creationId xmlns:a16="http://schemas.microsoft.com/office/drawing/2014/main" id="{1677EB5A-0DDB-4138-A9BE-C0D6E7CC1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112" y="2079463"/>
              <a:ext cx="1123122" cy="811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角丸四角形 47">
              <a:extLst>
                <a:ext uri="{FF2B5EF4-FFF2-40B4-BE49-F238E27FC236}">
                  <a16:creationId xmlns:a16="http://schemas.microsoft.com/office/drawing/2014/main" id="{186E58AB-9225-45F5-BAD0-30DC767830F7}"/>
                </a:ext>
              </a:extLst>
            </p:cNvPr>
            <p:cNvSpPr/>
            <p:nvPr/>
          </p:nvSpPr>
          <p:spPr>
            <a:xfrm>
              <a:off x="6830870" y="1319068"/>
              <a:ext cx="931242" cy="479649"/>
            </a:xfrm>
            <a:prstGeom prst="roundRect">
              <a:avLst/>
            </a:prstGeom>
            <a:solidFill>
              <a:sysClr val="window" lastClr="FFFFFF"/>
            </a:solidFill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789BC2CF-D36A-456A-BA0F-670854253CAF}"/>
                </a:ext>
              </a:extLst>
            </p:cNvPr>
            <p:cNvSpPr txBox="1"/>
            <p:nvPr/>
          </p:nvSpPr>
          <p:spPr>
            <a:xfrm>
              <a:off x="6898719" y="1342166"/>
              <a:ext cx="616803" cy="46580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Remote</a:t>
              </a:r>
              <a:b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</a:br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Access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8CE4A795-E9C7-4E34-98ED-DDCC546A5D64}"/>
                </a:ext>
              </a:extLst>
            </p:cNvPr>
            <p:cNvSpPr/>
            <p:nvPr/>
          </p:nvSpPr>
          <p:spPr>
            <a:xfrm rot="16200000">
              <a:off x="3785289" y="2778364"/>
              <a:ext cx="1768784" cy="4571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817A50FB-8722-437F-B900-F7B00DD7221B}"/>
                </a:ext>
              </a:extLst>
            </p:cNvPr>
            <p:cNvSpPr/>
            <p:nvPr/>
          </p:nvSpPr>
          <p:spPr>
            <a:xfrm>
              <a:off x="6349562" y="1551709"/>
              <a:ext cx="454686" cy="4571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341C06D-FFAB-4709-86C7-7969F502534E}"/>
                </a:ext>
              </a:extLst>
            </p:cNvPr>
            <p:cNvSpPr/>
            <p:nvPr/>
          </p:nvSpPr>
          <p:spPr>
            <a:xfrm rot="16200000">
              <a:off x="3605828" y="3387391"/>
              <a:ext cx="3102068" cy="4571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49" name="図 48">
              <a:extLst>
                <a:ext uri="{FF2B5EF4-FFF2-40B4-BE49-F238E27FC236}">
                  <a16:creationId xmlns:a16="http://schemas.microsoft.com/office/drawing/2014/main" id="{548FD388-C390-4306-B365-890A076DB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8505" y="1309411"/>
              <a:ext cx="445173" cy="637976"/>
            </a:xfrm>
            <a:prstGeom prst="rect">
              <a:avLst/>
            </a:prstGeom>
          </p:spPr>
        </p:pic>
        <p:sp>
          <p:nvSpPr>
            <p:cNvPr id="50" name="角丸四角形 66">
              <a:extLst>
                <a:ext uri="{FF2B5EF4-FFF2-40B4-BE49-F238E27FC236}">
                  <a16:creationId xmlns:a16="http://schemas.microsoft.com/office/drawing/2014/main" id="{23670C55-9360-40BE-B002-CA33CAC9D9AC}"/>
                </a:ext>
              </a:extLst>
            </p:cNvPr>
            <p:cNvSpPr/>
            <p:nvPr/>
          </p:nvSpPr>
          <p:spPr>
            <a:xfrm>
              <a:off x="5573862" y="1323128"/>
              <a:ext cx="739378" cy="479649"/>
            </a:xfrm>
            <a:prstGeom prst="roundRect">
              <a:avLst/>
            </a:prstGeom>
            <a:solidFill>
              <a:sysClr val="window" lastClr="FFFFFF"/>
            </a:solidFill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0039E503-6914-4679-9495-4A98406A5B35}"/>
                </a:ext>
              </a:extLst>
            </p:cNvPr>
            <p:cNvSpPr txBox="1"/>
            <p:nvPr/>
          </p:nvSpPr>
          <p:spPr>
            <a:xfrm>
              <a:off x="5614612" y="1442750"/>
              <a:ext cx="642907" cy="232903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anose="020B0600070205080204" pitchFamily="50" charset="-128"/>
                </a:rPr>
                <a:t>Services</a:t>
              </a: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panose="020B0600070205080204" pitchFamily="50" charset="-128"/>
              </a:endParaRPr>
            </a:p>
          </p:txBody>
        </p:sp>
        <p:sp>
          <p:nvSpPr>
            <p:cNvPr id="52" name="Gleichschenkliges Dreieck 32">
              <a:extLst>
                <a:ext uri="{FF2B5EF4-FFF2-40B4-BE49-F238E27FC236}">
                  <a16:creationId xmlns:a16="http://schemas.microsoft.com/office/drawing/2014/main" id="{7C1A862C-C485-4422-9877-F03A7AD87196}"/>
                </a:ext>
              </a:extLst>
            </p:cNvPr>
            <p:cNvSpPr/>
            <p:nvPr/>
          </p:nvSpPr>
          <p:spPr>
            <a:xfrm rot="1258602">
              <a:off x="854864" y="1790807"/>
              <a:ext cx="1412094" cy="1070390"/>
            </a:xfrm>
            <a:prstGeom prst="triangle">
              <a:avLst>
                <a:gd name="adj" fmla="val 69983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pic>
          <p:nvPicPr>
            <p:cNvPr id="53" name="Picture 2" descr="https://1.bp.blogspot.com/-oMgIvKQd3t8/V2vXnEgy8zI/AAAAAAAA73k/e0EfqlNMyAY4pRGZipIM0rZBapAEQ3u4ACLcB/s800/building_house1.png">
              <a:extLst>
                <a:ext uri="{FF2B5EF4-FFF2-40B4-BE49-F238E27FC236}">
                  <a16:creationId xmlns:a16="http://schemas.microsoft.com/office/drawing/2014/main" id="{48971D78-7ED7-42E1-BEF6-410D49DB41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462" y="1550211"/>
              <a:ext cx="1240015" cy="1147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56967273-4508-4223-A92A-6AE64A6CD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44922" y="1323380"/>
              <a:ext cx="445173" cy="637976"/>
            </a:xfrm>
            <a:prstGeom prst="rect">
              <a:avLst/>
            </a:prstGeom>
          </p:spPr>
        </p:pic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CAA4BA98-8B97-492B-B991-218B2C281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97949" y="2411092"/>
              <a:ext cx="1010853" cy="509037"/>
            </a:xfrm>
            <a:prstGeom prst="rect">
              <a:avLst/>
            </a:prstGeom>
          </p:spPr>
        </p:pic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32D5C6D1-552D-4047-ACF3-685A06B2C18F}"/>
                </a:ext>
              </a:extLst>
            </p:cNvPr>
            <p:cNvSpPr/>
            <p:nvPr/>
          </p:nvSpPr>
          <p:spPr>
            <a:xfrm>
              <a:off x="3158964" y="2602833"/>
              <a:ext cx="1046396" cy="66890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57" name="図 24">
              <a:extLst>
                <a:ext uri="{FF2B5EF4-FFF2-40B4-BE49-F238E27FC236}">
                  <a16:creationId xmlns:a16="http://schemas.microsoft.com/office/drawing/2014/main" id="{912857B5-157D-4842-B69D-EAFD409C3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90734" y="3574753"/>
              <a:ext cx="653908" cy="261563"/>
            </a:xfrm>
            <a:prstGeom prst="rect">
              <a:avLst/>
            </a:prstGeom>
          </p:spPr>
        </p:pic>
        <p:pic>
          <p:nvPicPr>
            <p:cNvPr id="58" name="図 24">
              <a:extLst>
                <a:ext uri="{FF2B5EF4-FFF2-40B4-BE49-F238E27FC236}">
                  <a16:creationId xmlns:a16="http://schemas.microsoft.com/office/drawing/2014/main" id="{BA192C52-ABA3-416C-88F6-67A8397BE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21356" y="4938224"/>
              <a:ext cx="653908" cy="261563"/>
            </a:xfrm>
            <a:prstGeom prst="rect">
              <a:avLst/>
            </a:prstGeom>
          </p:spPr>
        </p:pic>
        <p:pic>
          <p:nvPicPr>
            <p:cNvPr id="59" name="Picture 4" descr="ãã¦ã³ã©ã¤ãã®ã¤ã©ã¹ã">
              <a:extLst>
                <a:ext uri="{FF2B5EF4-FFF2-40B4-BE49-F238E27FC236}">
                  <a16:creationId xmlns:a16="http://schemas.microsoft.com/office/drawing/2014/main" id="{02244A44-186C-4379-9C51-625665B768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243025" y="3139433"/>
              <a:ext cx="7035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6" descr="https://2.bp.blogspot.com/-Pz6GBclm23s/XG_PWG8Rz8I/AAAAAAABRuo/UweXg6uLXjE4cCiWU6RoWNDUlnfvgbdEACLcBGAs/s800/beacon_denpa_hasshinki.png">
              <a:extLst>
                <a:ext uri="{FF2B5EF4-FFF2-40B4-BE49-F238E27FC236}">
                  <a16:creationId xmlns:a16="http://schemas.microsoft.com/office/drawing/2014/main" id="{579F1FB9-2FF1-4E18-B173-F1FEC78413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4366" y="3406067"/>
              <a:ext cx="476524" cy="476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" descr="https://2.bp.blogspot.com/-Pz6GBclm23s/XG_PWG8Rz8I/AAAAAAABRuo/UweXg6uLXjE4cCiWU6RoWNDUlnfvgbdEACLcBGAs/s800/beacon_denpa_hasshinki.png">
              <a:extLst>
                <a:ext uri="{FF2B5EF4-FFF2-40B4-BE49-F238E27FC236}">
                  <a16:creationId xmlns:a16="http://schemas.microsoft.com/office/drawing/2014/main" id="{2A8F44FF-0CE9-4314-9237-188CCCDBBC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131" y="4854478"/>
              <a:ext cx="476524" cy="476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8" descr="https://4.bp.blogspot.com/-5qCks0BfvGU/WJmw2Gus3_I/AAAAAAABBjQ/dLceQBq2uFMnuh2BeELak48gYMB21bnEgCLcB/s800/key_cylinder.png">
              <a:extLst>
                <a:ext uri="{FF2B5EF4-FFF2-40B4-BE49-F238E27FC236}">
                  <a16:creationId xmlns:a16="http://schemas.microsoft.com/office/drawing/2014/main" id="{62B1ACD8-6CA4-47BA-AE44-9F796288FA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7406" y="3126738"/>
              <a:ext cx="416362" cy="391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10" descr="ç£è¦ã«ã¡ã©ã»é²ç¯ã«ã¡ã©ã®ã¤ã©ã¹ã">
              <a:extLst>
                <a:ext uri="{FF2B5EF4-FFF2-40B4-BE49-F238E27FC236}">
                  <a16:creationId xmlns:a16="http://schemas.microsoft.com/office/drawing/2014/main" id="{318F7A69-C5A6-4791-ABF3-CB8F47DB32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0139" y="4396680"/>
              <a:ext cx="541544" cy="541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12" descr="ã¹ãã¼ãã¡ã¼ã¿ã¼ã®ã¤ã©ã¹ã">
              <a:extLst>
                <a:ext uri="{FF2B5EF4-FFF2-40B4-BE49-F238E27FC236}">
                  <a16:creationId xmlns:a16="http://schemas.microsoft.com/office/drawing/2014/main" id="{D9304DCE-8D5D-420D-AE1B-75E97FA67A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2444" y="4357385"/>
              <a:ext cx="501101" cy="5809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角丸四角形 63">
              <a:extLst>
                <a:ext uri="{FF2B5EF4-FFF2-40B4-BE49-F238E27FC236}">
                  <a16:creationId xmlns:a16="http://schemas.microsoft.com/office/drawing/2014/main" id="{3802D219-1B1B-4C48-A672-82CE1533DAF0}"/>
                </a:ext>
              </a:extLst>
            </p:cNvPr>
            <p:cNvSpPr/>
            <p:nvPr/>
          </p:nvSpPr>
          <p:spPr>
            <a:xfrm>
              <a:off x="6830870" y="2082559"/>
              <a:ext cx="931242" cy="479649"/>
            </a:xfrm>
            <a:prstGeom prst="roundRect">
              <a:avLst/>
            </a:prstGeom>
            <a:solidFill>
              <a:sysClr val="window" lastClr="FFFFFF"/>
            </a:solidFill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5096FBA3-B8D0-4F0D-AF45-D705CD1627F6}"/>
                </a:ext>
              </a:extLst>
            </p:cNvPr>
            <p:cNvSpPr txBox="1"/>
            <p:nvPr/>
          </p:nvSpPr>
          <p:spPr>
            <a:xfrm>
              <a:off x="6853190" y="2094426"/>
              <a:ext cx="934845" cy="4658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Remote</a:t>
              </a:r>
              <a:b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</a:br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Monitoring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B9A0FF03-D672-43E6-AEA2-9F2AC708723A}"/>
                </a:ext>
              </a:extLst>
            </p:cNvPr>
            <p:cNvSpPr/>
            <p:nvPr/>
          </p:nvSpPr>
          <p:spPr>
            <a:xfrm rot="2728749">
              <a:off x="6230381" y="1937766"/>
              <a:ext cx="687019" cy="4571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68" name="図 8">
              <a:extLst>
                <a:ext uri="{FF2B5EF4-FFF2-40B4-BE49-F238E27FC236}">
                  <a16:creationId xmlns:a16="http://schemas.microsoft.com/office/drawing/2014/main" id="{B6C8F9A5-F08E-4A2B-8CC4-20CD6DC51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99736" y="1256000"/>
              <a:ext cx="413874" cy="603217"/>
            </a:xfrm>
            <a:prstGeom prst="rect">
              <a:avLst/>
            </a:prstGeom>
          </p:spPr>
        </p:pic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24F12194-31BA-40E6-AB74-C181087BEDC0}"/>
                </a:ext>
              </a:extLst>
            </p:cNvPr>
            <p:cNvSpPr/>
            <p:nvPr/>
          </p:nvSpPr>
          <p:spPr>
            <a:xfrm rot="16200000">
              <a:off x="3810183" y="2270417"/>
              <a:ext cx="752890" cy="4571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70" name="図 69">
              <a:extLst>
                <a:ext uri="{FF2B5EF4-FFF2-40B4-BE49-F238E27FC236}">
                  <a16:creationId xmlns:a16="http://schemas.microsoft.com/office/drawing/2014/main" id="{73CBB361-8CA8-4F15-8518-7BCD99A45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69115" y="1323380"/>
              <a:ext cx="445173" cy="637976"/>
            </a:xfrm>
            <a:prstGeom prst="rect">
              <a:avLst/>
            </a:prstGeom>
          </p:spPr>
        </p:pic>
        <p:pic>
          <p:nvPicPr>
            <p:cNvPr id="71" name="Picture 2" descr="ã½ã¼ã©ã¼ããã«ã®ã¤ã©ã¹ã">
              <a:extLst>
                <a:ext uri="{FF2B5EF4-FFF2-40B4-BE49-F238E27FC236}">
                  <a16:creationId xmlns:a16="http://schemas.microsoft.com/office/drawing/2014/main" id="{A8F992FB-BCEB-4698-B63C-8759150C4B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800" y="2982341"/>
              <a:ext cx="877080" cy="662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7614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DC715CF-1BF8-4A57-89D7-AA31395DB9BE}"/>
              </a:ext>
            </a:extLst>
          </p:cNvPr>
          <p:cNvSpPr/>
          <p:nvPr/>
        </p:nvSpPr>
        <p:spPr>
          <a:xfrm>
            <a:off x="0" y="739333"/>
            <a:ext cx="12192000" cy="5379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7ADFAB8D-5DE8-42AA-B38A-313089C26807}"/>
              </a:ext>
            </a:extLst>
          </p:cNvPr>
          <p:cNvGrpSpPr/>
          <p:nvPr/>
        </p:nvGrpSpPr>
        <p:grpSpPr>
          <a:xfrm>
            <a:off x="616235" y="958646"/>
            <a:ext cx="10959530" cy="4940709"/>
            <a:chOff x="23644" y="1464406"/>
            <a:chExt cx="8983846" cy="4050043"/>
          </a:xfrm>
        </p:grpSpPr>
        <p:sp>
          <p:nvSpPr>
            <p:cNvPr id="54" name="角丸四角形 27">
              <a:extLst>
                <a:ext uri="{FF2B5EF4-FFF2-40B4-BE49-F238E27FC236}">
                  <a16:creationId xmlns:a16="http://schemas.microsoft.com/office/drawing/2014/main" id="{9C80DBC5-4CBE-48F4-BC9C-9C8406D195A6}"/>
                </a:ext>
              </a:extLst>
            </p:cNvPr>
            <p:cNvSpPr/>
            <p:nvPr/>
          </p:nvSpPr>
          <p:spPr>
            <a:xfrm>
              <a:off x="861994" y="2499405"/>
              <a:ext cx="4035219" cy="3015044"/>
            </a:xfrm>
            <a:prstGeom prst="roundRect">
              <a:avLst/>
            </a:prstGeom>
            <a:solidFill>
              <a:sysClr val="window" lastClr="FFFFFF"/>
            </a:solidFill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2E1B8820-0CBA-45C0-A7BE-4ADFE9DC3842}"/>
                </a:ext>
              </a:extLst>
            </p:cNvPr>
            <p:cNvSpPr/>
            <p:nvPr/>
          </p:nvSpPr>
          <p:spPr>
            <a:xfrm rot="1273734" flipV="1">
              <a:off x="3147796" y="4743761"/>
              <a:ext cx="1004788" cy="4571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11A6E3D8-4AA3-4F2B-96A9-017F90964AB2}"/>
                </a:ext>
              </a:extLst>
            </p:cNvPr>
            <p:cNvSpPr/>
            <p:nvPr/>
          </p:nvSpPr>
          <p:spPr>
            <a:xfrm>
              <a:off x="2232918" y="3667460"/>
              <a:ext cx="440003" cy="49966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FDB3FDF-1D9E-401B-BF85-BEF60979D93C}"/>
                </a:ext>
              </a:extLst>
            </p:cNvPr>
            <p:cNvSpPr/>
            <p:nvPr/>
          </p:nvSpPr>
          <p:spPr>
            <a:xfrm>
              <a:off x="2880990" y="3668324"/>
              <a:ext cx="890859" cy="49966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58" name="Picture 6" descr="C:\Users\knimura\AppData\Local\Microsoft\Windows\Temporary Internet Files\Content.IE5\3RQATYFN\lgi01a201408130500[1].jpg">
              <a:extLst>
                <a:ext uri="{FF2B5EF4-FFF2-40B4-BE49-F238E27FC236}">
                  <a16:creationId xmlns:a16="http://schemas.microsoft.com/office/drawing/2014/main" id="{60B25CB9-464A-4D28-BE49-EC14E84476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862" y="2561777"/>
              <a:ext cx="609629" cy="609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6" descr="C:\Users\knimura\AppData\Local\Microsoft\Windows\Temporary Internet Files\Content.IE5\3RQATYFN\lgi01a201408130500[1].jpg">
              <a:extLst>
                <a:ext uri="{FF2B5EF4-FFF2-40B4-BE49-F238E27FC236}">
                  <a16:creationId xmlns:a16="http://schemas.microsoft.com/office/drawing/2014/main" id="{B666584D-5B0B-48DE-B2C9-EAD7C2F3B6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850" y="2557242"/>
              <a:ext cx="609629" cy="609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雲 59">
              <a:extLst>
                <a:ext uri="{FF2B5EF4-FFF2-40B4-BE49-F238E27FC236}">
                  <a16:creationId xmlns:a16="http://schemas.microsoft.com/office/drawing/2014/main" id="{18B9EF00-7D98-434D-A744-B641BE26B991}"/>
                </a:ext>
              </a:extLst>
            </p:cNvPr>
            <p:cNvSpPr/>
            <p:nvPr/>
          </p:nvSpPr>
          <p:spPr>
            <a:xfrm>
              <a:off x="4916957" y="1750076"/>
              <a:ext cx="1577131" cy="988890"/>
            </a:xfrm>
            <a:prstGeom prst="cloud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61" name="Picture 9" descr="C:\Users\knimura\AppData\Local\Microsoft\Windows\Temporary Internet Files\Content.IE5\3QHSGS3E\xbox-on-pc[1].jpg">
              <a:extLst>
                <a:ext uri="{FF2B5EF4-FFF2-40B4-BE49-F238E27FC236}">
                  <a16:creationId xmlns:a16="http://schemas.microsoft.com/office/drawing/2014/main" id="{2BA14269-95FB-4324-91F1-CF46DF3D53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1844824"/>
              <a:ext cx="1123122" cy="811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角丸四角形 47">
              <a:extLst>
                <a:ext uri="{FF2B5EF4-FFF2-40B4-BE49-F238E27FC236}">
                  <a16:creationId xmlns:a16="http://schemas.microsoft.com/office/drawing/2014/main" id="{A0F3AD42-F067-43F5-887F-F8F428CBFDD7}"/>
                </a:ext>
              </a:extLst>
            </p:cNvPr>
            <p:cNvSpPr/>
            <p:nvPr/>
          </p:nvSpPr>
          <p:spPr>
            <a:xfrm>
              <a:off x="6797706" y="1832829"/>
              <a:ext cx="983808" cy="724413"/>
            </a:xfrm>
            <a:prstGeom prst="roundRect">
              <a:avLst/>
            </a:prstGeom>
            <a:solidFill>
              <a:sysClr val="window" lastClr="FFFFFF"/>
            </a:solidFill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A42DB569-344E-4170-A4E9-A26DC801C5B1}"/>
                </a:ext>
              </a:extLst>
            </p:cNvPr>
            <p:cNvSpPr txBox="1"/>
            <p:nvPr/>
          </p:nvSpPr>
          <p:spPr>
            <a:xfrm>
              <a:off x="6818510" y="1942742"/>
              <a:ext cx="1014430" cy="5045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anose="020B0600070205080204" pitchFamily="50" charset="-128"/>
                </a:rPr>
                <a:t>Monitoring,</a:t>
              </a:r>
              <a:b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anose="020B0600070205080204" pitchFamily="50" charset="-128"/>
                </a:rPr>
              </a:b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anose="020B0600070205080204" pitchFamily="50" charset="-128"/>
                </a:rPr>
                <a:t>Prediction</a:t>
              </a: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panose="020B0600070205080204" pitchFamily="50" charset="-128"/>
              </a:endParaRP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569DE5B1-CDB2-4FDC-91A0-3AAF20B2B043}"/>
                </a:ext>
              </a:extLst>
            </p:cNvPr>
            <p:cNvSpPr/>
            <p:nvPr/>
          </p:nvSpPr>
          <p:spPr>
            <a:xfrm rot="17649560">
              <a:off x="3449824" y="3179196"/>
              <a:ext cx="1092602" cy="4571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718ACD38-B879-4C52-A69B-6236C7710961}"/>
                </a:ext>
              </a:extLst>
            </p:cNvPr>
            <p:cNvSpPr/>
            <p:nvPr/>
          </p:nvSpPr>
          <p:spPr>
            <a:xfrm>
              <a:off x="5813897" y="2243479"/>
              <a:ext cx="983809" cy="4571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66" name="Picture 5" descr="C:\Users\knimura\AppData\Local\Microsoft\Windows\Temporary Internet Files\Content.IE5\3RQATYFN\server-icon[1].png">
              <a:extLst>
                <a:ext uri="{FF2B5EF4-FFF2-40B4-BE49-F238E27FC236}">
                  <a16:creationId xmlns:a16="http://schemas.microsoft.com/office/drawing/2014/main" id="{59F49F2D-EA45-4106-96B9-2CC120A40E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0856" y="3354209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A40D3C0A-5830-45AF-8724-22C3C293BB51}"/>
                </a:ext>
              </a:extLst>
            </p:cNvPr>
            <p:cNvSpPr/>
            <p:nvPr/>
          </p:nvSpPr>
          <p:spPr>
            <a:xfrm rot="16200000">
              <a:off x="3116019" y="3822993"/>
              <a:ext cx="2213772" cy="4571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8" name="角丸四角形 66">
              <a:extLst>
                <a:ext uri="{FF2B5EF4-FFF2-40B4-BE49-F238E27FC236}">
                  <a16:creationId xmlns:a16="http://schemas.microsoft.com/office/drawing/2014/main" id="{AE49E131-EB3E-48D3-89BA-3053ED9794B3}"/>
                </a:ext>
              </a:extLst>
            </p:cNvPr>
            <p:cNvSpPr/>
            <p:nvPr/>
          </p:nvSpPr>
          <p:spPr>
            <a:xfrm>
              <a:off x="5326491" y="1977234"/>
              <a:ext cx="739378" cy="479649"/>
            </a:xfrm>
            <a:prstGeom prst="roundRect">
              <a:avLst/>
            </a:prstGeom>
            <a:solidFill>
              <a:sysClr val="window" lastClr="FFFFFF"/>
            </a:solidFill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430ED9E8-0518-4A9F-BC51-4637405F938B}"/>
                </a:ext>
              </a:extLst>
            </p:cNvPr>
            <p:cNvSpPr txBox="1"/>
            <p:nvPr/>
          </p:nvSpPr>
          <p:spPr>
            <a:xfrm>
              <a:off x="5347962" y="2090911"/>
              <a:ext cx="696435" cy="25229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anose="020B0600070205080204" pitchFamily="50" charset="-128"/>
                </a:rPr>
                <a:t>Services</a:t>
              </a: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panose="020B0600070205080204" pitchFamily="50" charset="-128"/>
              </a:endParaRPr>
            </a:p>
          </p:txBody>
        </p:sp>
        <p:sp>
          <p:nvSpPr>
            <p:cNvPr id="70" name="Gleichschenkliges Dreieck 32">
              <a:extLst>
                <a:ext uri="{FF2B5EF4-FFF2-40B4-BE49-F238E27FC236}">
                  <a16:creationId xmlns:a16="http://schemas.microsoft.com/office/drawing/2014/main" id="{788418A0-C782-458C-A32D-362E3BFB968B}"/>
                </a:ext>
              </a:extLst>
            </p:cNvPr>
            <p:cNvSpPr/>
            <p:nvPr/>
          </p:nvSpPr>
          <p:spPr>
            <a:xfrm rot="1258602">
              <a:off x="387990" y="1884571"/>
              <a:ext cx="1412094" cy="1070390"/>
            </a:xfrm>
            <a:prstGeom prst="triangle">
              <a:avLst>
                <a:gd name="adj" fmla="val 69983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71" name="Picture 2" descr="http://www.freeiconspng.com/uploads/factory-icon--vista-business-icons--softiconsm-28.png">
              <a:extLst>
                <a:ext uri="{FF2B5EF4-FFF2-40B4-BE49-F238E27FC236}">
                  <a16:creationId xmlns:a16="http://schemas.microsoft.com/office/drawing/2014/main" id="{37BBFA8A-4ED6-4BCB-A999-B35B27A6EE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3644" y="1464406"/>
              <a:ext cx="1728192" cy="1728192"/>
            </a:xfrm>
            <a:prstGeom prst="rect">
              <a:avLst/>
            </a:prstGeom>
            <a:noFill/>
          </p:spPr>
        </p:pic>
        <p:pic>
          <p:nvPicPr>
            <p:cNvPr id="72" name="Picture 4" descr="C:\Users\knimura\AppData\Local\Microsoft\Windows\Temporary Internet Files\Content.IE5\8TTJABOM\Nuvola_filesystems_server[1].png">
              <a:extLst>
                <a:ext uri="{FF2B5EF4-FFF2-40B4-BE49-F238E27FC236}">
                  <a16:creationId xmlns:a16="http://schemas.microsoft.com/office/drawing/2014/main" id="{5632473F-A92A-40FE-BBA2-4CA425AB8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7941" y="314190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4" descr="C:\Users\knimura\AppData\Local\Microsoft\Windows\Temporary Internet Files\Content.IE5\8TTJABOM\Nuvola_filesystems_server[1].png">
              <a:extLst>
                <a:ext uri="{FF2B5EF4-FFF2-40B4-BE49-F238E27FC236}">
                  <a16:creationId xmlns:a16="http://schemas.microsoft.com/office/drawing/2014/main" id="{79551F8A-CB5A-428B-B0C6-FC71B6570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5406" y="3142764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正方形/長方形 50">
              <a:extLst>
                <a:ext uri="{FF2B5EF4-FFF2-40B4-BE49-F238E27FC236}">
                  <a16:creationId xmlns:a16="http://schemas.microsoft.com/office/drawing/2014/main" id="{1247E804-1F75-4034-9C4B-6DF7BB71579E}"/>
                </a:ext>
              </a:extLst>
            </p:cNvPr>
            <p:cNvSpPr/>
            <p:nvPr/>
          </p:nvSpPr>
          <p:spPr>
            <a:xfrm rot="19661580">
              <a:off x="4667897" y="2391182"/>
              <a:ext cx="700623" cy="4571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75" name="図 24">
              <a:extLst>
                <a:ext uri="{FF2B5EF4-FFF2-40B4-BE49-F238E27FC236}">
                  <a16:creationId xmlns:a16="http://schemas.microsoft.com/office/drawing/2014/main" id="{2B0921D9-862B-4FFC-B13B-761541D38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82692" y="2468930"/>
              <a:ext cx="866256" cy="346502"/>
            </a:xfrm>
            <a:prstGeom prst="rect">
              <a:avLst/>
            </a:prstGeom>
          </p:spPr>
        </p:pic>
        <p:pic>
          <p:nvPicPr>
            <p:cNvPr id="76" name="Picture 5" descr="C:\Users\knimura\AppData\Local\Microsoft\Windows\Temporary Internet Files\Content.IE5\3RQATYFN\server-icon[1].png">
              <a:extLst>
                <a:ext uri="{FF2B5EF4-FFF2-40B4-BE49-F238E27FC236}">
                  <a16:creationId xmlns:a16="http://schemas.microsoft.com/office/drawing/2014/main" id="{F9AB9363-ECC9-495E-A102-62D020F11B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3936" y="4732457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4">
              <a:extLst>
                <a:ext uri="{FF2B5EF4-FFF2-40B4-BE49-F238E27FC236}">
                  <a16:creationId xmlns:a16="http://schemas.microsoft.com/office/drawing/2014/main" id="{BF806E2F-4235-4286-AF53-8E0F4E2FE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36360" y="4082253"/>
              <a:ext cx="512238" cy="549313"/>
            </a:xfrm>
            <a:prstGeom prst="rect">
              <a:avLst/>
            </a:prstGeom>
          </p:spPr>
        </p:pic>
        <p:sp>
          <p:nvSpPr>
            <p:cNvPr id="78" name="正方形/長方形 38">
              <a:extLst>
                <a:ext uri="{FF2B5EF4-FFF2-40B4-BE49-F238E27FC236}">
                  <a16:creationId xmlns:a16="http://schemas.microsoft.com/office/drawing/2014/main" id="{C38EC1E4-EF4C-472E-9447-74AB3A48DB1D}"/>
                </a:ext>
              </a:extLst>
            </p:cNvPr>
            <p:cNvSpPr/>
            <p:nvPr/>
          </p:nvSpPr>
          <p:spPr>
            <a:xfrm flipV="1">
              <a:off x="3116379" y="5077759"/>
              <a:ext cx="1004788" cy="4571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79" name="Picture 6">
              <a:extLst>
                <a:ext uri="{FF2B5EF4-FFF2-40B4-BE49-F238E27FC236}">
                  <a16:creationId xmlns:a16="http://schemas.microsoft.com/office/drawing/2014/main" id="{43E13737-D156-4E17-AAF5-B179588B6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81415" y="4826875"/>
              <a:ext cx="472452" cy="5043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188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8B7316EC-02C4-42A3-A31B-67326B224FDE}"/>
              </a:ext>
            </a:extLst>
          </p:cNvPr>
          <p:cNvSpPr/>
          <p:nvPr/>
        </p:nvSpPr>
        <p:spPr>
          <a:xfrm>
            <a:off x="0" y="808431"/>
            <a:ext cx="12192000" cy="5241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844CDE42-35AB-4A24-AE2E-7DCFF0EBE19D}"/>
              </a:ext>
            </a:extLst>
          </p:cNvPr>
          <p:cNvGrpSpPr/>
          <p:nvPr/>
        </p:nvGrpSpPr>
        <p:grpSpPr>
          <a:xfrm>
            <a:off x="2065106" y="1059996"/>
            <a:ext cx="8061789" cy="4738009"/>
            <a:chOff x="1989237" y="1858582"/>
            <a:chExt cx="4877494" cy="2866561"/>
          </a:xfrm>
        </p:grpSpPr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9C8BD0C4-60E1-4649-B17D-13BFE341CA01}"/>
                </a:ext>
              </a:extLst>
            </p:cNvPr>
            <p:cNvCxnSpPr/>
            <p:nvPr/>
          </p:nvCxnSpPr>
          <p:spPr>
            <a:xfrm flipV="1">
              <a:off x="6094599" y="3044536"/>
              <a:ext cx="0" cy="1214844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50C572A9-943F-43D5-AD09-B31DBCB9A211}"/>
                </a:ext>
              </a:extLst>
            </p:cNvPr>
            <p:cNvSpPr/>
            <p:nvPr/>
          </p:nvSpPr>
          <p:spPr>
            <a:xfrm>
              <a:off x="2907334" y="4157493"/>
              <a:ext cx="377982" cy="49966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8160B037-6BD2-490A-AC42-CED5B550F5F9}"/>
                </a:ext>
              </a:extLst>
            </p:cNvPr>
            <p:cNvSpPr txBox="1"/>
            <p:nvPr/>
          </p:nvSpPr>
          <p:spPr>
            <a:xfrm>
              <a:off x="3718217" y="4259380"/>
              <a:ext cx="384250" cy="242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CAN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pic>
          <p:nvPicPr>
            <p:cNvPr id="73" name="Picture 6" descr="C:\Users\knimura\AppData\Local\Microsoft\Windows\Temporary Internet Files\Content.IE5\2T0DMC6R\lgi01a201311262300[1].jpg">
              <a:extLst>
                <a:ext uri="{FF2B5EF4-FFF2-40B4-BE49-F238E27FC236}">
                  <a16:creationId xmlns:a16="http://schemas.microsoft.com/office/drawing/2014/main" id="{0886C28F-BBF2-4105-8404-E2B23586AE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0183" y="4052871"/>
              <a:ext cx="608505" cy="273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6" descr="C:\Users\knimura\AppData\Local\Microsoft\Windows\Temporary Internet Files\Content.IE5\2T0DMC6R\lgi01a201311262300[1].jpg">
              <a:extLst>
                <a:ext uri="{FF2B5EF4-FFF2-40B4-BE49-F238E27FC236}">
                  <a16:creationId xmlns:a16="http://schemas.microsoft.com/office/drawing/2014/main" id="{C98A3F19-F248-4C1D-AC7D-4EF3777DA6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4210" y="4045503"/>
              <a:ext cx="608505" cy="273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6" descr="C:\Users\knimura\AppData\Local\Microsoft\Windows\Temporary Internet Files\Content.IE5\2T0DMC6R\lgi01a201311262300[1].jpg">
              <a:extLst>
                <a:ext uri="{FF2B5EF4-FFF2-40B4-BE49-F238E27FC236}">
                  <a16:creationId xmlns:a16="http://schemas.microsoft.com/office/drawing/2014/main" id="{27BB7F23-AEAF-4B58-B379-2C9A134425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5121" y="4073642"/>
              <a:ext cx="608505" cy="273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角丸四角形 46">
              <a:extLst>
                <a:ext uri="{FF2B5EF4-FFF2-40B4-BE49-F238E27FC236}">
                  <a16:creationId xmlns:a16="http://schemas.microsoft.com/office/drawing/2014/main" id="{F1284BB8-6110-4BCF-80FA-D85F4198BBE3}"/>
                </a:ext>
              </a:extLst>
            </p:cNvPr>
            <p:cNvSpPr/>
            <p:nvPr/>
          </p:nvSpPr>
          <p:spPr>
            <a:xfrm>
              <a:off x="2278174" y="4052870"/>
              <a:ext cx="3175891" cy="672273"/>
            </a:xfrm>
            <a:prstGeom prst="roundRect">
              <a:avLst/>
            </a:prstGeom>
            <a:solidFill>
              <a:sysClr val="window" lastClr="FFFFFF"/>
            </a:solidFill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11C31FEA-2F1B-4E27-BB50-07D61F63BF71}"/>
                </a:ext>
              </a:extLst>
            </p:cNvPr>
            <p:cNvSpPr/>
            <p:nvPr/>
          </p:nvSpPr>
          <p:spPr>
            <a:xfrm>
              <a:off x="3059734" y="4309893"/>
              <a:ext cx="377982" cy="49966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78" name="Picture 6" descr="C:\Users\knimura\AppData\Local\Microsoft\Windows\Temporary Internet Files\Content.IE5\2T0DMC6R\lgi01a201311262300[1].jpg">
              <a:extLst>
                <a:ext uri="{FF2B5EF4-FFF2-40B4-BE49-F238E27FC236}">
                  <a16:creationId xmlns:a16="http://schemas.microsoft.com/office/drawing/2014/main" id="{CC9E6691-D153-462E-A10A-13C17A361D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2583" y="4205271"/>
              <a:ext cx="608505" cy="273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564F948D-2A83-42B6-9644-751284FB603A}"/>
                </a:ext>
              </a:extLst>
            </p:cNvPr>
            <p:cNvSpPr/>
            <p:nvPr/>
          </p:nvSpPr>
          <p:spPr>
            <a:xfrm>
              <a:off x="3869465" y="4311782"/>
              <a:ext cx="523619" cy="4571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0" name="角丸四角形 61">
              <a:extLst>
                <a:ext uri="{FF2B5EF4-FFF2-40B4-BE49-F238E27FC236}">
                  <a16:creationId xmlns:a16="http://schemas.microsoft.com/office/drawing/2014/main" id="{8C6252C3-4687-4F96-BB30-9EA68167A7C3}"/>
                </a:ext>
              </a:extLst>
            </p:cNvPr>
            <p:cNvSpPr/>
            <p:nvPr/>
          </p:nvSpPr>
          <p:spPr>
            <a:xfrm>
              <a:off x="4253285" y="3284984"/>
              <a:ext cx="948328" cy="545735"/>
            </a:xfrm>
            <a:prstGeom prst="roundRect">
              <a:avLst/>
            </a:prstGeom>
            <a:solidFill>
              <a:sysClr val="window" lastClr="FFFFFF"/>
            </a:solidFill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81" name="Picture 6" descr="C:\Users\knimura\AppData\Local\Microsoft\Windows\Temporary Internet Files\Content.IE5\2T0DMC6R\lgi01a201311262300[1].jpg">
              <a:extLst>
                <a:ext uri="{FF2B5EF4-FFF2-40B4-BE49-F238E27FC236}">
                  <a16:creationId xmlns:a16="http://schemas.microsoft.com/office/drawing/2014/main" id="{8F2030F4-BF5F-4A7E-9D83-93DE644C42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3196" y="3505516"/>
              <a:ext cx="608505" cy="273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4" descr="C:\Users\knimura\AppData\Local\Microsoft\Windows\Temporary Internet Files\Content.IE5\7S57FXLM\golf[1].jpg">
              <a:extLst>
                <a:ext uri="{FF2B5EF4-FFF2-40B4-BE49-F238E27FC236}">
                  <a16:creationId xmlns:a16="http://schemas.microsoft.com/office/drawing/2014/main" id="{149E7F14-65D9-4C06-A6A3-6657EC5A5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9237" y="3354448"/>
              <a:ext cx="1232182" cy="821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四角形吹き出し 12">
              <a:extLst>
                <a:ext uri="{FF2B5EF4-FFF2-40B4-BE49-F238E27FC236}">
                  <a16:creationId xmlns:a16="http://schemas.microsoft.com/office/drawing/2014/main" id="{FC34052E-2A8C-44A7-83C8-2056671557C0}"/>
                </a:ext>
              </a:extLst>
            </p:cNvPr>
            <p:cNvSpPr/>
            <p:nvPr/>
          </p:nvSpPr>
          <p:spPr>
            <a:xfrm>
              <a:off x="3158468" y="2446037"/>
              <a:ext cx="1164233" cy="1102555"/>
            </a:xfrm>
            <a:prstGeom prst="wedgeRectCallout">
              <a:avLst>
                <a:gd name="adj1" fmla="val -82659"/>
                <a:gd name="adj2" fmla="val 48889"/>
              </a:avLst>
            </a:prstGeom>
            <a:solidFill>
              <a:sysClr val="window" lastClr="FFFFFF"/>
            </a:solidFill>
            <a:ln w="25400" cap="flat" cmpd="sng" algn="ctr">
              <a:solidFill>
                <a:srgbClr val="385D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84" name="Picture 3" descr="C:\Users\knimura\AppData\Local\Microsoft\Windows\Temporary Internet Files\Content.IE5\0U8T2P6O\200_36[1].jpg">
              <a:extLst>
                <a:ext uri="{FF2B5EF4-FFF2-40B4-BE49-F238E27FC236}">
                  <a16:creationId xmlns:a16="http://schemas.microsoft.com/office/drawing/2014/main" id="{8B9BE705-2636-4D37-AA4A-AB84DA2D2B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732"/>
            <a:stretch/>
          </p:blipFill>
          <p:spPr bwMode="auto">
            <a:xfrm>
              <a:off x="3193313" y="2474272"/>
              <a:ext cx="1106528" cy="1051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F944644A-33D5-4803-9586-11A69169D8C8}"/>
                </a:ext>
              </a:extLst>
            </p:cNvPr>
            <p:cNvSpPr/>
            <p:nvPr/>
          </p:nvSpPr>
          <p:spPr>
            <a:xfrm rot="16200000">
              <a:off x="5627460" y="3178622"/>
              <a:ext cx="547949" cy="4571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86" name="Picture 6" descr="C:\Users\knimura\AppData\Local\Microsoft\Windows\Temporary Internet Files\Content.IE5\2T0DMC6R\lgi01a201311262300[1].jpg">
              <a:extLst>
                <a:ext uri="{FF2B5EF4-FFF2-40B4-BE49-F238E27FC236}">
                  <a16:creationId xmlns:a16="http://schemas.microsoft.com/office/drawing/2014/main" id="{36C6B592-7B5E-406C-9E57-AE30815E8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610" y="4197903"/>
              <a:ext cx="608505" cy="273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9E09B2A3-DFE0-4B2C-9DCB-87039B617FA1}"/>
                </a:ext>
              </a:extLst>
            </p:cNvPr>
            <p:cNvSpPr txBox="1"/>
            <p:nvPr/>
          </p:nvSpPr>
          <p:spPr>
            <a:xfrm>
              <a:off x="4864259" y="4042305"/>
              <a:ext cx="384250" cy="242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CAN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C2E65ADE-1E51-4F2C-8B73-9F3D638BF398}"/>
                </a:ext>
              </a:extLst>
            </p:cNvPr>
            <p:cNvSpPr/>
            <p:nvPr/>
          </p:nvSpPr>
          <p:spPr>
            <a:xfrm rot="16200000">
              <a:off x="5597733" y="4020597"/>
              <a:ext cx="607403" cy="4571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E241EC7C-92FC-419A-85DA-A335E737BBE6}"/>
                </a:ext>
              </a:extLst>
            </p:cNvPr>
            <p:cNvSpPr/>
            <p:nvPr/>
          </p:nvSpPr>
          <p:spPr>
            <a:xfrm>
              <a:off x="4670659" y="4307661"/>
              <a:ext cx="1222995" cy="4571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287EB7DE-8897-44D4-8CCE-903D94EA2AA3}"/>
                </a:ext>
              </a:extLst>
            </p:cNvPr>
            <p:cNvSpPr/>
            <p:nvPr/>
          </p:nvSpPr>
          <p:spPr>
            <a:xfrm>
              <a:off x="5217803" y="3581231"/>
              <a:ext cx="690888" cy="4571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91" name="Picture 6" descr="C:\Users\knimura\AppData\Local\Microsoft\Windows\Temporary Internet Files\Content.IE5\2T0DMC6R\lgi01a201311262300[1].jpg">
              <a:extLst>
                <a:ext uri="{FF2B5EF4-FFF2-40B4-BE49-F238E27FC236}">
                  <a16:creationId xmlns:a16="http://schemas.microsoft.com/office/drawing/2014/main" id="{6476FCD9-6BC5-4CF1-BC9B-31048AB6DF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5121" y="4214178"/>
              <a:ext cx="608505" cy="273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角丸四角形 37">
              <a:extLst>
                <a:ext uri="{FF2B5EF4-FFF2-40B4-BE49-F238E27FC236}">
                  <a16:creationId xmlns:a16="http://schemas.microsoft.com/office/drawing/2014/main" id="{F9760051-FF74-4952-8FF0-76C8FDE14AC2}"/>
                </a:ext>
              </a:extLst>
            </p:cNvPr>
            <p:cNvSpPr/>
            <p:nvPr/>
          </p:nvSpPr>
          <p:spPr>
            <a:xfrm>
              <a:off x="5404411" y="3284984"/>
              <a:ext cx="948328" cy="541380"/>
            </a:xfrm>
            <a:prstGeom prst="roundRect">
              <a:avLst/>
            </a:prstGeom>
            <a:solidFill>
              <a:sysClr val="window" lastClr="FFFFFF"/>
            </a:solidFill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93" name="Picture 6" descr="C:\Users\knimura\AppData\Local\Microsoft\Windows\Temporary Internet Files\Content.IE5\2T0DMC6R\lgi01a201311262300[1].jpg">
              <a:extLst>
                <a:ext uri="{FF2B5EF4-FFF2-40B4-BE49-F238E27FC236}">
                  <a16:creationId xmlns:a16="http://schemas.microsoft.com/office/drawing/2014/main" id="{F738DA33-C628-45D4-B6C2-16CA4601BF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4322" y="3501161"/>
              <a:ext cx="608505" cy="273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68F91B72-D5FA-4A40-A57B-4347FB499879}"/>
                </a:ext>
              </a:extLst>
            </p:cNvPr>
            <p:cNvSpPr txBox="1"/>
            <p:nvPr/>
          </p:nvSpPr>
          <p:spPr>
            <a:xfrm>
              <a:off x="4532899" y="3278314"/>
              <a:ext cx="389100" cy="242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DCU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3C186A58-990A-43E9-ADBA-8A8F89167C4E}"/>
                </a:ext>
              </a:extLst>
            </p:cNvPr>
            <p:cNvSpPr txBox="1"/>
            <p:nvPr/>
          </p:nvSpPr>
          <p:spPr>
            <a:xfrm>
              <a:off x="5548131" y="3268558"/>
              <a:ext cx="660887" cy="242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Gateway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8FAEDB0D-8D4B-4DB0-B168-1F2A1B038003}"/>
                </a:ext>
              </a:extLst>
            </p:cNvPr>
            <p:cNvSpPr txBox="1"/>
            <p:nvPr/>
          </p:nvSpPr>
          <p:spPr>
            <a:xfrm>
              <a:off x="4335434" y="4438088"/>
              <a:ext cx="367879" cy="242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ECU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DE06E5C0-9E91-4A4A-917D-4A3A01629DC8}"/>
                </a:ext>
              </a:extLst>
            </p:cNvPr>
            <p:cNvSpPr txBox="1"/>
            <p:nvPr/>
          </p:nvSpPr>
          <p:spPr>
            <a:xfrm>
              <a:off x="3456922" y="4431043"/>
              <a:ext cx="367879" cy="242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ECU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36EAF415-723F-4154-9414-1239395AB1B4}"/>
                </a:ext>
              </a:extLst>
            </p:cNvPr>
            <p:cNvSpPr txBox="1"/>
            <p:nvPr/>
          </p:nvSpPr>
          <p:spPr>
            <a:xfrm>
              <a:off x="2622895" y="4438088"/>
              <a:ext cx="367879" cy="242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ECU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99" name="雲 98">
              <a:extLst>
                <a:ext uri="{FF2B5EF4-FFF2-40B4-BE49-F238E27FC236}">
                  <a16:creationId xmlns:a16="http://schemas.microsoft.com/office/drawing/2014/main" id="{0AFA6E59-8DFA-482A-98B7-A4D3B0F567D2}"/>
                </a:ext>
              </a:extLst>
            </p:cNvPr>
            <p:cNvSpPr/>
            <p:nvPr/>
          </p:nvSpPr>
          <p:spPr>
            <a:xfrm>
              <a:off x="4938736" y="1858582"/>
              <a:ext cx="1927995" cy="1122912"/>
            </a:xfrm>
            <a:prstGeom prst="cloud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385D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00" name="直線矢印コネクタ 99">
              <a:extLst>
                <a:ext uri="{FF2B5EF4-FFF2-40B4-BE49-F238E27FC236}">
                  <a16:creationId xmlns:a16="http://schemas.microsoft.com/office/drawing/2014/main" id="{60CBFF30-6F9E-4363-8EAC-5926826D8415}"/>
                </a:ext>
              </a:extLst>
            </p:cNvPr>
            <p:cNvCxnSpPr/>
            <p:nvPr/>
          </p:nvCxnSpPr>
          <p:spPr>
            <a:xfrm flipH="1" flipV="1">
              <a:off x="5330115" y="3133587"/>
              <a:ext cx="404444" cy="738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01" name="角丸四角形 59">
              <a:extLst>
                <a:ext uri="{FF2B5EF4-FFF2-40B4-BE49-F238E27FC236}">
                  <a16:creationId xmlns:a16="http://schemas.microsoft.com/office/drawing/2014/main" id="{5E4F8740-2F2C-41B1-86DA-6772C9F3D54A}"/>
                </a:ext>
              </a:extLst>
            </p:cNvPr>
            <p:cNvSpPr/>
            <p:nvPr/>
          </p:nvSpPr>
          <p:spPr>
            <a:xfrm>
              <a:off x="5454062" y="2165664"/>
              <a:ext cx="918138" cy="479649"/>
            </a:xfrm>
            <a:prstGeom prst="roundRect">
              <a:avLst/>
            </a:prstGeom>
            <a:solidFill>
              <a:sysClr val="window" lastClr="FFFFFF"/>
            </a:solidFill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80D35C89-1397-4576-A6EA-373164A8BA26}"/>
                </a:ext>
              </a:extLst>
            </p:cNvPr>
            <p:cNvSpPr txBox="1"/>
            <p:nvPr/>
          </p:nvSpPr>
          <p:spPr>
            <a:xfrm>
              <a:off x="5656124" y="2292203"/>
              <a:ext cx="514015" cy="186209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anose="020B0600070205080204" pitchFamily="50" charset="-128"/>
                </a:rPr>
                <a:t>Services</a:t>
              </a: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panose="020B0600070205080204" pitchFamily="50" charset="-128"/>
              </a:endParaRPr>
            </a:p>
          </p:txBody>
        </p: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16279207-E5E2-43BC-873A-387830479C64}"/>
                </a:ext>
              </a:extLst>
            </p:cNvPr>
            <p:cNvCxnSpPr/>
            <p:nvPr/>
          </p:nvCxnSpPr>
          <p:spPr>
            <a:xfrm flipV="1">
              <a:off x="5734559" y="2780928"/>
              <a:ext cx="0" cy="352659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5983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A3FB3CA-7B95-483C-BECB-B14351490185}"/>
              </a:ext>
            </a:extLst>
          </p:cNvPr>
          <p:cNvSpPr/>
          <p:nvPr/>
        </p:nvSpPr>
        <p:spPr>
          <a:xfrm>
            <a:off x="0" y="1865671"/>
            <a:ext cx="12192000" cy="3126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7AB9B3D-296A-4BDE-9D7B-324D5E981A50}"/>
              </a:ext>
            </a:extLst>
          </p:cNvPr>
          <p:cNvGrpSpPr>
            <a:grpSpLocks noChangeAspect="1"/>
          </p:cNvGrpSpPr>
          <p:nvPr/>
        </p:nvGrpSpPr>
        <p:grpSpPr>
          <a:xfrm>
            <a:off x="2316000" y="2017869"/>
            <a:ext cx="7560000" cy="2822262"/>
            <a:chOff x="2763111" y="2337697"/>
            <a:chExt cx="5616624" cy="2096771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04CC1AD7-B5E8-424A-AC7F-11DC483CB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7740" y="2711799"/>
              <a:ext cx="1010853" cy="509037"/>
            </a:xfrm>
            <a:prstGeom prst="rect">
              <a:avLst/>
            </a:prstGeom>
          </p:spPr>
        </p:pic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228861E2-F484-4F4F-81E9-0022FEB70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0090" y="2664710"/>
              <a:ext cx="413874" cy="603217"/>
            </a:xfrm>
            <a:prstGeom prst="rect">
              <a:avLst/>
            </a:prstGeom>
          </p:spPr>
        </p:pic>
        <p:sp>
          <p:nvSpPr>
            <p:cNvPr id="4" name="角丸四角形 13">
              <a:extLst>
                <a:ext uri="{FF2B5EF4-FFF2-40B4-BE49-F238E27FC236}">
                  <a16:creationId xmlns:a16="http://schemas.microsoft.com/office/drawing/2014/main" id="{B8BEA877-F442-415B-9D92-7EA9F98E92C3}"/>
                </a:ext>
              </a:extLst>
            </p:cNvPr>
            <p:cNvSpPr/>
            <p:nvPr/>
          </p:nvSpPr>
          <p:spPr>
            <a:xfrm>
              <a:off x="2763111" y="2337697"/>
              <a:ext cx="5616624" cy="1786624"/>
            </a:xfrm>
            <a:prstGeom prst="roundRect">
              <a:avLst/>
            </a:prstGeom>
            <a:noFill/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127A88B5-69AC-4349-AEA8-9442779E58AB}"/>
                </a:ext>
              </a:extLst>
            </p:cNvPr>
            <p:cNvSpPr txBox="1"/>
            <p:nvPr/>
          </p:nvSpPr>
          <p:spPr>
            <a:xfrm>
              <a:off x="7006454" y="3274588"/>
              <a:ext cx="908800" cy="522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Remote</a:t>
              </a:r>
            </a:p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Controller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A5879CBE-2B38-45FD-90DA-5E9D27E45ED0}"/>
                </a:ext>
              </a:extLst>
            </p:cNvPr>
            <p:cNvSpPr txBox="1"/>
            <p:nvPr/>
          </p:nvSpPr>
          <p:spPr>
            <a:xfrm>
              <a:off x="3219870" y="3255305"/>
              <a:ext cx="898200" cy="522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Electronic</a:t>
              </a:r>
            </a:p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Appliance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BA4190E3-42A7-4246-BDA1-CE2481084224}"/>
                </a:ext>
              </a:extLst>
            </p:cNvPr>
            <p:cNvCxnSpPr/>
            <p:nvPr/>
          </p:nvCxnSpPr>
          <p:spPr>
            <a:xfrm flipH="1">
              <a:off x="4581055" y="2966318"/>
              <a:ext cx="2224277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8" name="テキスト ボックス 18">
              <a:extLst>
                <a:ext uri="{FF2B5EF4-FFF2-40B4-BE49-F238E27FC236}">
                  <a16:creationId xmlns:a16="http://schemas.microsoft.com/office/drawing/2014/main" id="{A5C898E4-B3E7-4AAE-ACD7-6F6603494E14}"/>
                </a:ext>
              </a:extLst>
            </p:cNvPr>
            <p:cNvSpPr txBox="1"/>
            <p:nvPr/>
          </p:nvSpPr>
          <p:spPr>
            <a:xfrm>
              <a:off x="4491303" y="4139169"/>
              <a:ext cx="2314029" cy="295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Trusted Environment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18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17677E3-995A-4E44-9770-E7B3EDDC1FD0}"/>
              </a:ext>
            </a:extLst>
          </p:cNvPr>
          <p:cNvSpPr/>
          <p:nvPr/>
        </p:nvSpPr>
        <p:spPr>
          <a:xfrm>
            <a:off x="0" y="1865671"/>
            <a:ext cx="12192000" cy="3126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A7EE7B3-D59E-45F1-89CB-8D65F1D439FD}"/>
              </a:ext>
            </a:extLst>
          </p:cNvPr>
          <p:cNvGrpSpPr>
            <a:grpSpLocks noChangeAspect="1"/>
          </p:cNvGrpSpPr>
          <p:nvPr/>
        </p:nvGrpSpPr>
        <p:grpSpPr>
          <a:xfrm>
            <a:off x="2316000" y="2021332"/>
            <a:ext cx="7560000" cy="2815337"/>
            <a:chOff x="1907704" y="2853890"/>
            <a:chExt cx="5616624" cy="2091625"/>
          </a:xfrm>
        </p:grpSpPr>
        <p:sp>
          <p:nvSpPr>
            <p:cNvPr id="11" name="角丸四角形 30">
              <a:extLst>
                <a:ext uri="{FF2B5EF4-FFF2-40B4-BE49-F238E27FC236}">
                  <a16:creationId xmlns:a16="http://schemas.microsoft.com/office/drawing/2014/main" id="{D67294B8-071E-430A-BB05-4DF1CB19211E}"/>
                </a:ext>
              </a:extLst>
            </p:cNvPr>
            <p:cNvSpPr/>
            <p:nvPr/>
          </p:nvSpPr>
          <p:spPr>
            <a:xfrm>
              <a:off x="6131830" y="3184377"/>
              <a:ext cx="932086" cy="604664"/>
            </a:xfrm>
            <a:prstGeom prst="roundRect">
              <a:avLst/>
            </a:prstGeom>
            <a:solidFill>
              <a:sysClr val="window" lastClr="FFFFFF"/>
            </a:solidFill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ADDAD15A-D783-42CC-9B03-83F6F0D3D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2333" y="3227992"/>
              <a:ext cx="1010853" cy="509037"/>
            </a:xfrm>
            <a:prstGeom prst="rect">
              <a:avLst/>
            </a:prstGeom>
          </p:spPr>
        </p:pic>
        <p:sp>
          <p:nvSpPr>
            <p:cNvPr id="13" name="角丸四角形 13">
              <a:extLst>
                <a:ext uri="{FF2B5EF4-FFF2-40B4-BE49-F238E27FC236}">
                  <a16:creationId xmlns:a16="http://schemas.microsoft.com/office/drawing/2014/main" id="{DB95D53E-E38F-4141-835C-DE56286D41AA}"/>
                </a:ext>
              </a:extLst>
            </p:cNvPr>
            <p:cNvSpPr/>
            <p:nvPr/>
          </p:nvSpPr>
          <p:spPr>
            <a:xfrm>
              <a:off x="1907704" y="2853890"/>
              <a:ext cx="5616624" cy="1786624"/>
            </a:xfrm>
            <a:prstGeom prst="roundRect">
              <a:avLst/>
            </a:prstGeom>
            <a:noFill/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5F4B888B-D9FB-41F2-9DB5-071575DB54B9}"/>
                </a:ext>
              </a:extLst>
            </p:cNvPr>
            <p:cNvSpPr txBox="1"/>
            <p:nvPr/>
          </p:nvSpPr>
          <p:spPr>
            <a:xfrm>
              <a:off x="6259519" y="3790781"/>
              <a:ext cx="691856" cy="5133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Control</a:t>
              </a:r>
              <a:b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</a:br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Agent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446DB115-526A-47C7-B701-BE04D0F5677E}"/>
                </a:ext>
              </a:extLst>
            </p:cNvPr>
            <p:cNvSpPr txBox="1"/>
            <p:nvPr/>
          </p:nvSpPr>
          <p:spPr>
            <a:xfrm>
              <a:off x="2372289" y="3771498"/>
              <a:ext cx="882547" cy="5133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Electronic</a:t>
              </a:r>
            </a:p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Appliance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7FA26B9E-3435-487F-B50F-637009D6F84E}"/>
                </a:ext>
              </a:extLst>
            </p:cNvPr>
            <p:cNvCxnSpPr/>
            <p:nvPr/>
          </p:nvCxnSpPr>
          <p:spPr>
            <a:xfrm flipH="1">
              <a:off x="3725648" y="3482511"/>
              <a:ext cx="2224277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pic>
          <p:nvPicPr>
            <p:cNvPr id="17" name="Picture 7">
              <a:extLst>
                <a:ext uri="{FF2B5EF4-FFF2-40B4-BE49-F238E27FC236}">
                  <a16:creationId xmlns:a16="http://schemas.microsoft.com/office/drawing/2014/main" id="{13B20AE1-30DA-4682-843B-6D643D6A77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721"/>
            <a:stretch/>
          </p:blipFill>
          <p:spPr bwMode="auto">
            <a:xfrm>
              <a:off x="6738570" y="2920526"/>
              <a:ext cx="248558" cy="51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6" descr="C:\Users\knimura\AppData\Local\Microsoft\Windows\Temporary Internet Files\Content.IE5\8TTJABOM\arduino-pir[1].jpg">
              <a:extLst>
                <a:ext uri="{FF2B5EF4-FFF2-40B4-BE49-F238E27FC236}">
                  <a16:creationId xmlns:a16="http://schemas.microsoft.com/office/drawing/2014/main" id="{60316C67-0AEF-47A3-9B51-45BE430247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8908" y="3273250"/>
              <a:ext cx="548967" cy="454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F29F3A1-B109-482A-9D9E-6E87858D99F0}"/>
                </a:ext>
              </a:extLst>
            </p:cNvPr>
            <p:cNvSpPr txBox="1"/>
            <p:nvPr/>
          </p:nvSpPr>
          <p:spPr>
            <a:xfrm>
              <a:off x="3635896" y="4655362"/>
              <a:ext cx="2314029" cy="290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Trusted Environment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042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8D2F516-68C5-4F17-B0E1-5F25DAD96C79}"/>
              </a:ext>
            </a:extLst>
          </p:cNvPr>
          <p:cNvSpPr/>
          <p:nvPr/>
        </p:nvSpPr>
        <p:spPr>
          <a:xfrm>
            <a:off x="0" y="792291"/>
            <a:ext cx="12192000" cy="5273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145D199-9FDC-477D-8218-866E04FD3169}"/>
              </a:ext>
            </a:extLst>
          </p:cNvPr>
          <p:cNvGrpSpPr>
            <a:grpSpLocks noChangeAspect="1"/>
          </p:cNvGrpSpPr>
          <p:nvPr/>
        </p:nvGrpSpPr>
        <p:grpSpPr>
          <a:xfrm>
            <a:off x="2316000" y="949755"/>
            <a:ext cx="7560000" cy="4958491"/>
            <a:chOff x="1907704" y="1268760"/>
            <a:chExt cx="5616624" cy="3683860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4CDD867D-95A7-4B07-99F1-6FA025FBC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2333" y="3227992"/>
              <a:ext cx="1010853" cy="509037"/>
            </a:xfrm>
            <a:prstGeom prst="rect">
              <a:avLst/>
            </a:prstGeom>
          </p:spPr>
        </p:pic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00875C7E-A06F-4BCB-97F6-722D94E5D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4683" y="3180903"/>
              <a:ext cx="413874" cy="603217"/>
            </a:xfrm>
            <a:prstGeom prst="rect">
              <a:avLst/>
            </a:prstGeom>
          </p:spPr>
        </p:pic>
        <p:sp>
          <p:nvSpPr>
            <p:cNvPr id="4" name="角丸四角形 13">
              <a:extLst>
                <a:ext uri="{FF2B5EF4-FFF2-40B4-BE49-F238E27FC236}">
                  <a16:creationId xmlns:a16="http://schemas.microsoft.com/office/drawing/2014/main" id="{C75D9BC6-ECE6-41E6-8467-2E4283C501D5}"/>
                </a:ext>
              </a:extLst>
            </p:cNvPr>
            <p:cNvSpPr/>
            <p:nvPr/>
          </p:nvSpPr>
          <p:spPr>
            <a:xfrm>
              <a:off x="1907704" y="2853890"/>
              <a:ext cx="5616624" cy="1786624"/>
            </a:xfrm>
            <a:prstGeom prst="roundRect">
              <a:avLst/>
            </a:prstGeom>
            <a:noFill/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65F9FA47-E727-445C-9FEA-3CCE0A39BD73}"/>
                </a:ext>
              </a:extLst>
            </p:cNvPr>
            <p:cNvSpPr txBox="1"/>
            <p:nvPr/>
          </p:nvSpPr>
          <p:spPr>
            <a:xfrm>
              <a:off x="6148031" y="3790781"/>
              <a:ext cx="914828" cy="525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Remote</a:t>
              </a:r>
            </a:p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Controller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B1BFB88F-AC36-47EF-B26C-C15FB9B948B3}"/>
                </a:ext>
              </a:extLst>
            </p:cNvPr>
            <p:cNvSpPr txBox="1"/>
            <p:nvPr/>
          </p:nvSpPr>
          <p:spPr>
            <a:xfrm>
              <a:off x="2361485" y="3771498"/>
              <a:ext cx="904158" cy="525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Electronic</a:t>
              </a:r>
            </a:p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Appliance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CCBDC3B3-5052-4111-BEF2-11CE6D9BF864}"/>
                </a:ext>
              </a:extLst>
            </p:cNvPr>
            <p:cNvCxnSpPr/>
            <p:nvPr/>
          </p:nvCxnSpPr>
          <p:spPr>
            <a:xfrm flipH="1">
              <a:off x="3725648" y="3482511"/>
              <a:ext cx="2224277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8" name="直線矢印コネクタ 17">
              <a:extLst>
                <a:ext uri="{FF2B5EF4-FFF2-40B4-BE49-F238E27FC236}">
                  <a16:creationId xmlns:a16="http://schemas.microsoft.com/office/drawing/2014/main" id="{2E1349A1-658F-414D-BA89-984CCD133B5D}"/>
                </a:ext>
              </a:extLst>
            </p:cNvPr>
            <p:cNvCxnSpPr/>
            <p:nvPr/>
          </p:nvCxnSpPr>
          <p:spPr>
            <a:xfrm flipH="1">
              <a:off x="3750182" y="1844824"/>
              <a:ext cx="2034199" cy="126171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6D8A85F1-71C8-457E-B236-D8F3AAE5A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4682" y="1268760"/>
              <a:ext cx="413874" cy="603217"/>
            </a:xfrm>
            <a:prstGeom prst="rect">
              <a:avLst/>
            </a:prstGeom>
          </p:spPr>
        </p:pic>
        <p:sp>
          <p:nvSpPr>
            <p:cNvPr id="10" name="テキスト ボックス 16">
              <a:extLst>
                <a:ext uri="{FF2B5EF4-FFF2-40B4-BE49-F238E27FC236}">
                  <a16:creationId xmlns:a16="http://schemas.microsoft.com/office/drawing/2014/main" id="{63A19316-193B-4A27-B7E4-6D77CBB103FD}"/>
                </a:ext>
              </a:extLst>
            </p:cNvPr>
            <p:cNvSpPr txBox="1"/>
            <p:nvPr/>
          </p:nvSpPr>
          <p:spPr>
            <a:xfrm>
              <a:off x="6184204" y="1878638"/>
              <a:ext cx="914828" cy="525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Remote</a:t>
              </a:r>
            </a:p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Controller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11" name="テキスト ボックス 18">
              <a:extLst>
                <a:ext uri="{FF2B5EF4-FFF2-40B4-BE49-F238E27FC236}">
                  <a16:creationId xmlns:a16="http://schemas.microsoft.com/office/drawing/2014/main" id="{D7DCDA7E-A058-4350-B482-0566C366C7AE}"/>
                </a:ext>
              </a:extLst>
            </p:cNvPr>
            <p:cNvSpPr txBox="1"/>
            <p:nvPr/>
          </p:nvSpPr>
          <p:spPr>
            <a:xfrm>
              <a:off x="3635896" y="4655362"/>
              <a:ext cx="2314029" cy="297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Trusted Environment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739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D7C0AB8-A9F5-4647-AAF4-6D2D374639AB}"/>
              </a:ext>
            </a:extLst>
          </p:cNvPr>
          <p:cNvSpPr/>
          <p:nvPr/>
        </p:nvSpPr>
        <p:spPr>
          <a:xfrm>
            <a:off x="0" y="557349"/>
            <a:ext cx="12192000" cy="5747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7CE4BE11-03E2-4114-9D61-94541A3655F5}"/>
              </a:ext>
            </a:extLst>
          </p:cNvPr>
          <p:cNvGrpSpPr>
            <a:grpSpLocks noChangeAspect="1"/>
          </p:cNvGrpSpPr>
          <p:nvPr/>
        </p:nvGrpSpPr>
        <p:grpSpPr>
          <a:xfrm>
            <a:off x="2409995" y="803079"/>
            <a:ext cx="7372011" cy="5251843"/>
            <a:chOff x="1907704" y="1268760"/>
            <a:chExt cx="5165301" cy="3679776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B3B5BA11-C231-418B-B66F-60C0A8665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2333" y="3227992"/>
              <a:ext cx="1010853" cy="509037"/>
            </a:xfrm>
            <a:prstGeom prst="rect">
              <a:avLst/>
            </a:prstGeom>
          </p:spPr>
        </p:pic>
        <p:sp>
          <p:nvSpPr>
            <p:cNvPr id="13" name="角丸四角形 13">
              <a:extLst>
                <a:ext uri="{FF2B5EF4-FFF2-40B4-BE49-F238E27FC236}">
                  <a16:creationId xmlns:a16="http://schemas.microsoft.com/office/drawing/2014/main" id="{BE6C84C7-985E-4E07-8976-20D435EA5126}"/>
                </a:ext>
              </a:extLst>
            </p:cNvPr>
            <p:cNvSpPr/>
            <p:nvPr/>
          </p:nvSpPr>
          <p:spPr>
            <a:xfrm>
              <a:off x="1907704" y="2853890"/>
              <a:ext cx="2520280" cy="1786624"/>
            </a:xfrm>
            <a:prstGeom prst="roundRect">
              <a:avLst/>
            </a:prstGeom>
            <a:noFill/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03D3E1F6-388F-421D-944A-8CFA4DDE57FF}"/>
                </a:ext>
              </a:extLst>
            </p:cNvPr>
            <p:cNvSpPr txBox="1"/>
            <p:nvPr/>
          </p:nvSpPr>
          <p:spPr>
            <a:xfrm>
              <a:off x="2387209" y="3771498"/>
              <a:ext cx="852709" cy="495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Electronic</a:t>
              </a:r>
            </a:p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Appliance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cxnSp>
          <p:nvCxnSpPr>
            <p:cNvPr id="15" name="直線矢印コネクタ 17">
              <a:extLst>
                <a:ext uri="{FF2B5EF4-FFF2-40B4-BE49-F238E27FC236}">
                  <a16:creationId xmlns:a16="http://schemas.microsoft.com/office/drawing/2014/main" id="{35876AB5-A560-4C9D-A0B2-96E340424492}"/>
                </a:ext>
              </a:extLst>
            </p:cNvPr>
            <p:cNvCxnSpPr/>
            <p:nvPr/>
          </p:nvCxnSpPr>
          <p:spPr>
            <a:xfrm flipH="1">
              <a:off x="5076057" y="1703545"/>
              <a:ext cx="936103" cy="58061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pic>
          <p:nvPicPr>
            <p:cNvPr id="16" name="図 24">
              <a:extLst>
                <a:ext uri="{FF2B5EF4-FFF2-40B4-BE49-F238E27FC236}">
                  <a16:creationId xmlns:a16="http://schemas.microsoft.com/office/drawing/2014/main" id="{147339E5-8F8D-44D8-BBEF-7BD924DE2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8061" y="2663381"/>
              <a:ext cx="1193968" cy="477587"/>
            </a:xfrm>
            <a:prstGeom prst="rect">
              <a:avLst/>
            </a:prstGeom>
          </p:spPr>
        </p:pic>
        <p:sp>
          <p:nvSpPr>
            <p:cNvPr id="17" name="テキスト ボックス 25">
              <a:extLst>
                <a:ext uri="{FF2B5EF4-FFF2-40B4-BE49-F238E27FC236}">
                  <a16:creationId xmlns:a16="http://schemas.microsoft.com/office/drawing/2014/main" id="{6D664A1F-9762-4526-9B1A-A9602E6446C9}"/>
                </a:ext>
              </a:extLst>
            </p:cNvPr>
            <p:cNvSpPr txBox="1"/>
            <p:nvPr/>
          </p:nvSpPr>
          <p:spPr>
            <a:xfrm>
              <a:off x="4082360" y="2338121"/>
              <a:ext cx="765370" cy="280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Gateway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pic>
          <p:nvPicPr>
            <p:cNvPr id="18" name="図 8">
              <a:extLst>
                <a:ext uri="{FF2B5EF4-FFF2-40B4-BE49-F238E27FC236}">
                  <a16:creationId xmlns:a16="http://schemas.microsoft.com/office/drawing/2014/main" id="{A57C528C-576A-468A-9EC1-26FB9CAE9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4682" y="1268760"/>
              <a:ext cx="413874" cy="603217"/>
            </a:xfrm>
            <a:prstGeom prst="rect">
              <a:avLst/>
            </a:prstGeom>
          </p:spPr>
        </p:pic>
        <p:sp>
          <p:nvSpPr>
            <p:cNvPr id="19" name="テキスト ボックス 16">
              <a:extLst>
                <a:ext uri="{FF2B5EF4-FFF2-40B4-BE49-F238E27FC236}">
                  <a16:creationId xmlns:a16="http://schemas.microsoft.com/office/drawing/2014/main" id="{3A7A66FF-C50D-48EC-9CBA-D7045F1B575C}"/>
                </a:ext>
              </a:extLst>
            </p:cNvPr>
            <p:cNvSpPr txBox="1"/>
            <p:nvPr/>
          </p:nvSpPr>
          <p:spPr>
            <a:xfrm>
              <a:off x="6210233" y="1878638"/>
              <a:ext cx="862772" cy="495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Remote</a:t>
              </a:r>
            </a:p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Controller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cxnSp>
          <p:nvCxnSpPr>
            <p:cNvPr id="20" name="直線矢印コネクタ 17">
              <a:extLst>
                <a:ext uri="{FF2B5EF4-FFF2-40B4-BE49-F238E27FC236}">
                  <a16:creationId xmlns:a16="http://schemas.microsoft.com/office/drawing/2014/main" id="{6B8EBAD1-FE0C-48AA-86A4-C971665963C8}"/>
                </a:ext>
              </a:extLst>
            </p:cNvPr>
            <p:cNvCxnSpPr/>
            <p:nvPr/>
          </p:nvCxnSpPr>
          <p:spPr>
            <a:xfrm flipH="1">
              <a:off x="3472830" y="3193926"/>
              <a:ext cx="432048" cy="267977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sp>
          <p:nvSpPr>
            <p:cNvPr id="21" name="テキスト ボックス 18">
              <a:extLst>
                <a:ext uri="{FF2B5EF4-FFF2-40B4-BE49-F238E27FC236}">
                  <a16:creationId xmlns:a16="http://schemas.microsoft.com/office/drawing/2014/main" id="{5B7A9296-969C-4A52-9DEF-4C877AA53082}"/>
                </a:ext>
              </a:extLst>
            </p:cNvPr>
            <p:cNvSpPr txBox="1"/>
            <p:nvPr/>
          </p:nvSpPr>
          <p:spPr>
            <a:xfrm>
              <a:off x="2010829" y="4668193"/>
              <a:ext cx="2314029" cy="280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Trusted Environment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254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5C49330-3A2A-481D-AAD2-FBD5B27DAE78}"/>
              </a:ext>
            </a:extLst>
          </p:cNvPr>
          <p:cNvSpPr/>
          <p:nvPr/>
        </p:nvSpPr>
        <p:spPr>
          <a:xfrm>
            <a:off x="0" y="1016726"/>
            <a:ext cx="12192000" cy="4824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4405B4CE-D74F-4EE2-AF8A-F55FE145D49B}"/>
              </a:ext>
            </a:extLst>
          </p:cNvPr>
          <p:cNvGrpSpPr>
            <a:grpSpLocks noChangeAspect="1"/>
          </p:cNvGrpSpPr>
          <p:nvPr/>
        </p:nvGrpSpPr>
        <p:grpSpPr>
          <a:xfrm>
            <a:off x="2349646" y="1153209"/>
            <a:ext cx="7492708" cy="4551583"/>
            <a:chOff x="971600" y="1268760"/>
            <a:chExt cx="6177641" cy="3752721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0B841524-3D4C-4E8D-A079-54E2E9A1F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3077" y="3227992"/>
              <a:ext cx="1010853" cy="509037"/>
            </a:xfrm>
            <a:prstGeom prst="rect">
              <a:avLst/>
            </a:prstGeom>
          </p:spPr>
        </p:pic>
        <p:sp>
          <p:nvSpPr>
            <p:cNvPr id="17" name="角丸四角形 13">
              <a:extLst>
                <a:ext uri="{FF2B5EF4-FFF2-40B4-BE49-F238E27FC236}">
                  <a16:creationId xmlns:a16="http://schemas.microsoft.com/office/drawing/2014/main" id="{E3E252B5-BF0D-46FA-A08F-3C564B3802F5}"/>
                </a:ext>
              </a:extLst>
            </p:cNvPr>
            <p:cNvSpPr/>
            <p:nvPr/>
          </p:nvSpPr>
          <p:spPr>
            <a:xfrm>
              <a:off x="971600" y="2853890"/>
              <a:ext cx="3456384" cy="1786624"/>
            </a:xfrm>
            <a:prstGeom prst="roundRect">
              <a:avLst/>
            </a:prstGeom>
            <a:noFill/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50C87FBC-E175-4DB0-A434-8659159B8723}"/>
                </a:ext>
              </a:extLst>
            </p:cNvPr>
            <p:cNvSpPr txBox="1"/>
            <p:nvPr/>
          </p:nvSpPr>
          <p:spPr>
            <a:xfrm>
              <a:off x="1460974" y="3771498"/>
              <a:ext cx="1086666" cy="583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Electronic</a:t>
              </a:r>
            </a:p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Appliances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cxnSp>
          <p:nvCxnSpPr>
            <p:cNvPr id="19" name="直線矢印コネクタ 17">
              <a:extLst>
                <a:ext uri="{FF2B5EF4-FFF2-40B4-BE49-F238E27FC236}">
                  <a16:creationId xmlns:a16="http://schemas.microsoft.com/office/drawing/2014/main" id="{8BFF607F-7443-4B2A-9449-56F8029E704C}"/>
                </a:ext>
              </a:extLst>
            </p:cNvPr>
            <p:cNvCxnSpPr/>
            <p:nvPr/>
          </p:nvCxnSpPr>
          <p:spPr>
            <a:xfrm flipH="1">
              <a:off x="5076057" y="1703545"/>
              <a:ext cx="936103" cy="58061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/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pic>
          <p:nvPicPr>
            <p:cNvPr id="20" name="図 24">
              <a:extLst>
                <a:ext uri="{FF2B5EF4-FFF2-40B4-BE49-F238E27FC236}">
                  <a16:creationId xmlns:a16="http://schemas.microsoft.com/office/drawing/2014/main" id="{187AF82F-0E64-4037-B8EC-78595770E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8061" y="2663381"/>
              <a:ext cx="1193968" cy="477587"/>
            </a:xfrm>
            <a:prstGeom prst="rect">
              <a:avLst/>
            </a:prstGeom>
          </p:spPr>
        </p:pic>
        <p:sp>
          <p:nvSpPr>
            <p:cNvPr id="21" name="テキスト ボックス 25">
              <a:extLst>
                <a:ext uri="{FF2B5EF4-FFF2-40B4-BE49-F238E27FC236}">
                  <a16:creationId xmlns:a16="http://schemas.microsoft.com/office/drawing/2014/main" id="{B4363962-0379-4992-9774-C62A72542503}"/>
                </a:ext>
              </a:extLst>
            </p:cNvPr>
            <p:cNvSpPr txBox="1"/>
            <p:nvPr/>
          </p:nvSpPr>
          <p:spPr>
            <a:xfrm>
              <a:off x="3957145" y="2228581"/>
              <a:ext cx="1187798" cy="329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Edge Device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pic>
          <p:nvPicPr>
            <p:cNvPr id="22" name="図 8">
              <a:extLst>
                <a:ext uri="{FF2B5EF4-FFF2-40B4-BE49-F238E27FC236}">
                  <a16:creationId xmlns:a16="http://schemas.microsoft.com/office/drawing/2014/main" id="{69B63313-ACCA-4AEE-AE73-88472B03C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4682" y="1268760"/>
              <a:ext cx="413874" cy="603217"/>
            </a:xfrm>
            <a:prstGeom prst="rect">
              <a:avLst/>
            </a:prstGeom>
          </p:spPr>
        </p:pic>
        <p:sp>
          <p:nvSpPr>
            <p:cNvPr id="23" name="テキスト ボックス 16">
              <a:extLst>
                <a:ext uri="{FF2B5EF4-FFF2-40B4-BE49-F238E27FC236}">
                  <a16:creationId xmlns:a16="http://schemas.microsoft.com/office/drawing/2014/main" id="{F5EDC15A-6287-4591-A887-EE2AAC9A914D}"/>
                </a:ext>
              </a:extLst>
            </p:cNvPr>
            <p:cNvSpPr txBox="1"/>
            <p:nvPr/>
          </p:nvSpPr>
          <p:spPr>
            <a:xfrm>
              <a:off x="6133997" y="1878638"/>
              <a:ext cx="1015244" cy="583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Remote</a:t>
              </a:r>
            </a:p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Controller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cxnSp>
          <p:nvCxnSpPr>
            <p:cNvPr id="24" name="直線矢印コネクタ 17">
              <a:extLst>
                <a:ext uri="{FF2B5EF4-FFF2-40B4-BE49-F238E27FC236}">
                  <a16:creationId xmlns:a16="http://schemas.microsoft.com/office/drawing/2014/main" id="{FF8B8E02-3727-4A73-9EB1-C3205FA00CF7}"/>
                </a:ext>
              </a:extLst>
            </p:cNvPr>
            <p:cNvCxnSpPr/>
            <p:nvPr/>
          </p:nvCxnSpPr>
          <p:spPr>
            <a:xfrm flipH="1">
              <a:off x="3347864" y="3356992"/>
              <a:ext cx="504056" cy="36004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/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sp>
          <p:nvSpPr>
            <p:cNvPr id="25" name="テキスト ボックス 18">
              <a:extLst>
                <a:ext uri="{FF2B5EF4-FFF2-40B4-BE49-F238E27FC236}">
                  <a16:creationId xmlns:a16="http://schemas.microsoft.com/office/drawing/2014/main" id="{368DCE85-D2C1-4BF6-B778-1F5227E86015}"/>
                </a:ext>
              </a:extLst>
            </p:cNvPr>
            <p:cNvSpPr txBox="1"/>
            <p:nvPr/>
          </p:nvSpPr>
          <p:spPr>
            <a:xfrm>
              <a:off x="1642432" y="4691595"/>
              <a:ext cx="2314029" cy="329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prstClr val="black"/>
                  </a:solidFill>
                  <a:ea typeface="ＭＳ Ｐゴシック" panose="020B0600070205080204" pitchFamily="50" charset="-128"/>
                </a:rPr>
                <a:t>Trusted Environment</a:t>
              </a:r>
              <a:endPara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endParaRPr>
            </a:p>
          </p:txBody>
        </p:sp>
        <p:pic>
          <p:nvPicPr>
            <p:cNvPr id="26" name="Picture 7">
              <a:extLst>
                <a:ext uri="{FF2B5EF4-FFF2-40B4-BE49-F238E27FC236}">
                  <a16:creationId xmlns:a16="http://schemas.microsoft.com/office/drawing/2014/main" id="{8C404118-9CA3-41B9-94BC-1AEA1A8229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721"/>
            <a:stretch/>
          </p:blipFill>
          <p:spPr bwMode="auto">
            <a:xfrm>
              <a:off x="3707904" y="3918299"/>
              <a:ext cx="248558" cy="51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6" descr="C:\Users\knimura\AppData\Local\Microsoft\Windows\Temporary Internet Files\Content.IE5\8TTJABOM\arduino-pir[1].jpg">
              <a:extLst>
                <a:ext uri="{FF2B5EF4-FFF2-40B4-BE49-F238E27FC236}">
                  <a16:creationId xmlns:a16="http://schemas.microsoft.com/office/drawing/2014/main" id="{05D9B31B-8F82-4181-BC8A-19CDF0BF51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3717032"/>
              <a:ext cx="548967" cy="454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4A314CAE-49AB-4FFE-BD1C-8396809599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2183" y="3356992"/>
              <a:ext cx="91745" cy="576064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cxnSp>
          <p:nvCxnSpPr>
            <p:cNvPr id="29" name="直線矢印コネクタ 17">
              <a:extLst>
                <a:ext uri="{FF2B5EF4-FFF2-40B4-BE49-F238E27FC236}">
                  <a16:creationId xmlns:a16="http://schemas.microsoft.com/office/drawing/2014/main" id="{627E6C4C-6CBF-411A-BF8A-D9DC47A21094}"/>
                </a:ext>
              </a:extLst>
            </p:cNvPr>
            <p:cNvCxnSpPr/>
            <p:nvPr/>
          </p:nvCxnSpPr>
          <p:spPr>
            <a:xfrm flipH="1">
              <a:off x="2555776" y="3284984"/>
              <a:ext cx="1296144" cy="216024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36024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7B84EBDF-B67E-4C66-91FF-56597A6707C6}" vid="{1E872F42-5119-4C9A-9BA2-5A204B2EAF7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191</TotalTime>
  <Words>171</Words>
  <Application>Microsoft Office PowerPoint</Application>
  <PresentationFormat>ワイド画面</PresentationFormat>
  <Paragraphs>144</Paragraphs>
  <Slides>16</Slides>
  <Notes>16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(株)日立製作所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東村邦彦 / TOUMURA，KUNIHIKO</dc:creator>
  <cp:lastModifiedBy>東村邦彦 / TOUMURA，KUNIHIKO</cp:lastModifiedBy>
  <cp:revision>23</cp:revision>
  <dcterms:created xsi:type="dcterms:W3CDTF">2019-04-21T07:50:04Z</dcterms:created>
  <dcterms:modified xsi:type="dcterms:W3CDTF">2019-04-21T11:11:47Z</dcterms:modified>
</cp:coreProperties>
</file>