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5" r:id="rId2"/>
    <p:sldId id="311" r:id="rId3"/>
    <p:sldId id="312" r:id="rId4"/>
    <p:sldId id="313" r:id="rId5"/>
    <p:sldId id="298" r:id="rId6"/>
    <p:sldId id="306" r:id="rId7"/>
    <p:sldId id="310" r:id="rId8"/>
    <p:sldId id="304" r:id="rId9"/>
    <p:sldId id="309" r:id="rId10"/>
    <p:sldId id="308" r:id="rId11"/>
    <p:sldId id="303" r:id="rId12"/>
    <p:sldId id="300" r:id="rId13"/>
    <p:sldId id="297" r:id="rId14"/>
    <p:sldId id="281" r:id="rId15"/>
    <p:sldId id="294" r:id="rId16"/>
    <p:sldId id="256" r:id="rId17"/>
    <p:sldId id="282" r:id="rId18"/>
    <p:sldId id="292" r:id="rId19"/>
    <p:sldId id="283" r:id="rId20"/>
    <p:sldId id="284" r:id="rId21"/>
    <p:sldId id="285" r:id="rId22"/>
    <p:sldId id="286" r:id="rId23"/>
    <p:sldId id="287" r:id="rId24"/>
    <p:sldId id="289" r:id="rId25"/>
    <p:sldId id="265" r:id="rId26"/>
    <p:sldId id="263" r:id="rId27"/>
    <p:sldId id="264" r:id="rId28"/>
  </p:sldIdLst>
  <p:sldSz cx="9144000" cy="6858000" type="screen4x3"/>
  <p:notesSz cx="6858000" cy="9144000"/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5A9C"/>
    <a:srgbClr val="4A7B7C"/>
    <a:srgbClr val="336600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806" autoAdjust="0"/>
  </p:normalViewPr>
  <p:slideViewPr>
    <p:cSldViewPr>
      <p:cViewPr varScale="1">
        <p:scale>
          <a:sx n="111" d="100"/>
          <a:sy n="111" d="100"/>
        </p:scale>
        <p:origin x="8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5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3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22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7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1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105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64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605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006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13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74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376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5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131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1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18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78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2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3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78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7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23.04.2019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gi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2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xmlns="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xmlns="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xmlns="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xmlns="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4604379" y="3764874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Alternative </a:t>
            </a: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API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xmlns="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xmlns="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xmlns="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xmlns="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xmlns="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4A1B2DD-6F61-441E-982E-AD2D835EB753}"/>
              </a:ext>
            </a:extLst>
          </p:cNvPr>
          <p:cNvGrpSpPr/>
          <p:nvPr/>
        </p:nvGrpSpPr>
        <p:grpSpPr>
          <a:xfrm>
            <a:off x="4598646" y="2949036"/>
            <a:ext cx="3576217" cy="767996"/>
            <a:chOff x="4598646" y="1613552"/>
            <a:chExt cx="3576217" cy="767996"/>
          </a:xfrm>
        </p:grpSpPr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xmlns="" id="{84262F58-1F30-41C4-B6AC-75798C69153D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xmlns="" id="{861CB99D-410D-426D-B059-AA8633A66177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xmlns="" id="{A6766D2C-AC2F-4891-8F25-5563E71FA7D4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xmlns="" id="{E2474AFA-A3F1-4805-8E94-D521AF5639C6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xmlns="" id="{4AE251D0-6D8F-4EB6-9DC4-98B2CAD0DCF2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2B6E2D-2AA9-4F07-9D05-0E90ACB0B7BE}"/>
              </a:ext>
            </a:extLst>
          </p:cNvPr>
          <p:cNvGrpSpPr/>
          <p:nvPr/>
        </p:nvGrpSpPr>
        <p:grpSpPr>
          <a:xfrm>
            <a:off x="4607363" y="1870505"/>
            <a:ext cx="3581369" cy="766407"/>
            <a:chOff x="4607363" y="2636912"/>
            <a:chExt cx="3581369" cy="766407"/>
          </a:xfrm>
        </p:grpSpPr>
        <p:sp>
          <p:nvSpPr>
            <p:cNvPr id="29" name="角丸四角形 21"/>
            <p:cNvSpPr/>
            <p:nvPr/>
          </p:nvSpPr>
          <p:spPr bwMode="auto">
            <a:xfrm>
              <a:off x="4607363" y="3046221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xmlns="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63691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xmlns="" id="{26AAC35A-3BDE-425E-8914-7D57548C801E}"/>
              </a:ext>
            </a:extLst>
          </p:cNvPr>
          <p:cNvSpPr/>
          <p:nvPr/>
        </p:nvSpPr>
        <p:spPr bwMode="auto">
          <a:xfrm>
            <a:off x="4605005" y="1227949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9580533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427808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xmlns="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3041455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793634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4153674"/>
            <a:ext cx="0" cy="117611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xmlns="" id="{66D3F094-6F2F-4F60-8727-4C3B302A3425}"/>
              </a:ext>
            </a:extLst>
          </p:cNvPr>
          <p:cNvSpPr/>
          <p:nvPr/>
        </p:nvSpPr>
        <p:spPr bwMode="auto">
          <a:xfrm>
            <a:off x="467440" y="481710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xmlns="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1">
            <a:extLst>
              <a:ext uri="{FF2B5EF4-FFF2-40B4-BE49-F238E27FC236}">
                <a16:creationId xmlns:a16="http://schemas.microsoft.com/office/drawing/2014/main" xmlns="" id="{2D2979A0-03A5-4D44-8AF2-484F2D519BB5}"/>
              </a:ext>
            </a:extLst>
          </p:cNvPr>
          <p:cNvSpPr/>
          <p:nvPr/>
        </p:nvSpPr>
        <p:spPr bwMode="auto">
          <a:xfrm>
            <a:off x="4283967" y="2996031"/>
            <a:ext cx="3571063" cy="547586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27" name="角丸四角形 21">
            <a:extLst>
              <a:ext uri="{FF2B5EF4-FFF2-40B4-BE49-F238E27FC236}">
                <a16:creationId xmlns:a16="http://schemas.microsoft.com/office/drawing/2014/main" xmlns="" id="{F9F6C60A-B42B-459E-8375-EC837EF77698}"/>
              </a:ext>
            </a:extLst>
          </p:cNvPr>
          <p:cNvSpPr/>
          <p:nvPr/>
        </p:nvSpPr>
        <p:spPr bwMode="auto">
          <a:xfrm>
            <a:off x="4283968" y="2238186"/>
            <a:ext cx="3571063" cy="543727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Interaction Implementation</a:t>
            </a:r>
          </a:p>
        </p:txBody>
      </p:sp>
      <p:sp>
        <p:nvSpPr>
          <p:cNvPr id="30" name="角丸四角形 6">
            <a:extLst>
              <a:ext uri="{FF2B5EF4-FFF2-40B4-BE49-F238E27FC236}">
                <a16:creationId xmlns:a16="http://schemas.microsoft.com/office/drawing/2014/main" xmlns="" id="{FA64EAA7-3C7C-4FE0-853B-6D859007BA9B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:a16="http://schemas.microsoft.com/office/drawing/2014/main" xmlns="" id="{B516F84E-5765-49FF-AB03-403BF6E4E302}"/>
              </a:ext>
            </a:extLst>
          </p:cNvPr>
          <p:cNvSpPr/>
          <p:nvPr/>
        </p:nvSpPr>
        <p:spPr bwMode="auto">
          <a:xfrm>
            <a:off x="4283967" y="1628800"/>
            <a:ext cx="3571064" cy="543726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Behavior Implementation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:a16="http://schemas.microsoft.com/office/drawing/2014/main" xmlns="" id="{3FCC81D8-AD94-4E4E-B449-C868EE9A84C8}"/>
              </a:ext>
            </a:extLst>
          </p:cNvPr>
          <p:cNvSpPr/>
          <p:nvPr/>
        </p:nvSpPr>
        <p:spPr bwMode="auto">
          <a:xfrm>
            <a:off x="4317111" y="1125930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661750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xmlns="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xmlns="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013135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xmlns="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xmlns="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xmlns="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xmlns="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xmlns="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xmlns="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xmlns="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xmlns="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xmlns="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xmlns="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xmlns="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xmlns="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xmlns="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xmlns="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BC8B4FD-365E-E942-B0B9-374BB36CB8E7}"/>
              </a:ext>
            </a:extLst>
          </p:cNvPr>
          <p:cNvGrpSpPr/>
          <p:nvPr/>
        </p:nvGrpSpPr>
        <p:grpSpPr>
          <a:xfrm>
            <a:off x="107504" y="862719"/>
            <a:ext cx="8928992" cy="5975260"/>
            <a:chOff x="-252536" y="332656"/>
            <a:chExt cx="9721080" cy="6505323"/>
          </a:xfrm>
        </p:grpSpPr>
        <p:sp>
          <p:nvSpPr>
            <p:cNvPr id="122" name="Rectangle 6"/>
            <p:cNvSpPr/>
            <p:nvPr/>
          </p:nvSpPr>
          <p:spPr>
            <a:xfrm>
              <a:off x="1691680" y="4095546"/>
              <a:ext cx="7776864" cy="25738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3" name="Textfeld 162"/>
            <p:cNvSpPr txBox="1"/>
            <p:nvPr/>
          </p:nvSpPr>
          <p:spPr>
            <a:xfrm>
              <a:off x="3356446" y="5157192"/>
              <a:ext cx="1428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Direct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Thing-to-Thing</a:t>
              </a:r>
            </a:p>
            <a:p>
              <a:pPr algn="ctr"/>
              <a:r>
                <a:rPr lang="en-US" sz="1400" b="1" dirty="0">
                  <a:latin typeface="+mj-lt"/>
                </a:rPr>
                <a:t>Interaction</a:t>
              </a:r>
            </a:p>
          </p:txBody>
        </p:sp>
        <p:sp>
          <p:nvSpPr>
            <p:cNvPr id="18" name="角丸四角形 6"/>
            <p:cNvSpPr/>
            <p:nvPr/>
          </p:nvSpPr>
          <p:spPr bwMode="auto">
            <a:xfrm>
              <a:off x="8029682" y="4517447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Existing Device</a:t>
              </a:r>
            </a:p>
          </p:txBody>
        </p:sp>
        <p:grpSp>
          <p:nvGrpSpPr>
            <p:cNvPr id="20" name="Group 60"/>
            <p:cNvGrpSpPr/>
            <p:nvPr/>
          </p:nvGrpSpPr>
          <p:grpSpPr>
            <a:xfrm>
              <a:off x="8028384" y="4216907"/>
              <a:ext cx="323256" cy="323256"/>
              <a:chOff x="6235706" y="4922175"/>
              <a:chExt cx="268034" cy="268034"/>
            </a:xfrm>
          </p:grpSpPr>
          <p:sp>
            <p:nvSpPr>
              <p:cNvPr id="26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7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8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29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0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1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sp>
          <p:nvSpPr>
            <p:cNvPr id="21" name="Textfeld 126"/>
            <p:cNvSpPr txBox="1"/>
            <p:nvPr/>
          </p:nvSpPr>
          <p:spPr>
            <a:xfrm>
              <a:off x="6355824" y="5157192"/>
              <a:ext cx="153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Complement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Existing Devices</a:t>
              </a:r>
            </a:p>
          </p:txBody>
        </p:sp>
        <p:sp>
          <p:nvSpPr>
            <p:cNvPr id="22" name="Textfeld 126"/>
            <p:cNvSpPr txBox="1"/>
            <p:nvPr/>
          </p:nvSpPr>
          <p:spPr>
            <a:xfrm>
              <a:off x="8518578" y="4727938"/>
              <a:ext cx="277837" cy="2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j-lt"/>
                </a:rPr>
                <a:t>+</a:t>
              </a:r>
            </a:p>
          </p:txBody>
        </p:sp>
        <p:sp>
          <p:nvSpPr>
            <p:cNvPr id="23" name="Textfeld 126"/>
            <p:cNvSpPr txBox="1"/>
            <p:nvPr/>
          </p:nvSpPr>
          <p:spPr>
            <a:xfrm>
              <a:off x="8731774" y="5127722"/>
              <a:ext cx="490751" cy="25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b="1">
                  <a:latin typeface="+mj-lt"/>
                  <a:cs typeface="Arial" panose="020B0604020202020204" pitchFamily="34" charset="0"/>
                </a:rPr>
                <a:t>Thing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8500290" y="5099062"/>
              <a:ext cx="352881" cy="2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+mj-lt"/>
                  <a:sym typeface="Symbol"/>
                </a:rPr>
                <a:t></a:t>
              </a:r>
              <a:endParaRPr lang="en-US" sz="1100" b="1">
                <a:latin typeface="+mj-lt"/>
              </a:endParaRPr>
            </a:p>
          </p:txBody>
        </p:sp>
        <p:sp>
          <p:nvSpPr>
            <p:cNvPr id="25" name="Left-Right Arrow 70"/>
            <p:cNvSpPr/>
            <p:nvPr/>
          </p:nvSpPr>
          <p:spPr>
            <a:xfrm>
              <a:off x="6255452" y="4767730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4948666" y="4195977"/>
              <a:ext cx="324321" cy="324321"/>
              <a:chOff x="6235706" y="4922175"/>
              <a:chExt cx="268034" cy="268034"/>
            </a:xfrm>
          </p:grpSpPr>
          <p:sp>
            <p:nvSpPr>
              <p:cNvPr id="34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35" name="Group 37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6" name="Isosceles Triangle 38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7" name="Oval 39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8" name="Oval 40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9" name="Oval 41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pic>
          <p:nvPicPr>
            <p:cNvPr id="44" name="図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902" y="5877272"/>
              <a:ext cx="1469410" cy="739953"/>
            </a:xfrm>
            <a:prstGeom prst="rect">
              <a:avLst/>
            </a:prstGeom>
          </p:spPr>
        </p:pic>
        <p:grpSp>
          <p:nvGrpSpPr>
            <p:cNvPr id="45" name="Gruppieren 145"/>
            <p:cNvGrpSpPr/>
            <p:nvPr/>
          </p:nvGrpSpPr>
          <p:grpSpPr>
            <a:xfrm>
              <a:off x="5573984" y="544034"/>
              <a:ext cx="3096344" cy="4483260"/>
              <a:chOff x="5369713" y="1424798"/>
              <a:chExt cx="3096344" cy="4483260"/>
            </a:xfrm>
          </p:grpSpPr>
          <p:grpSp>
            <p:nvGrpSpPr>
              <p:cNvPr id="46" name="Group 8"/>
              <p:cNvGrpSpPr/>
              <p:nvPr/>
            </p:nvGrpSpPr>
            <p:grpSpPr>
              <a:xfrm>
                <a:off x="5369713" y="1424798"/>
                <a:ext cx="3096344" cy="2860068"/>
                <a:chOff x="5724128" y="404664"/>
                <a:chExt cx="2304256" cy="22322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4" name="Rectangle 6"/>
                <p:cNvSpPr/>
                <p:nvPr/>
              </p:nvSpPr>
              <p:spPr>
                <a:xfrm>
                  <a:off x="6077378" y="1439094"/>
                  <a:ext cx="1597756" cy="119781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75" name="Isosceles Triangle 7"/>
                <p:cNvSpPr/>
                <p:nvPr/>
              </p:nvSpPr>
              <p:spPr>
                <a:xfrm>
                  <a:off x="5724128" y="404664"/>
                  <a:ext cx="2304256" cy="103443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47" name="Textfeld 181"/>
              <p:cNvSpPr txBox="1"/>
              <p:nvPr/>
            </p:nvSpPr>
            <p:spPr>
              <a:xfrm>
                <a:off x="6373284" y="1740059"/>
                <a:ext cx="1089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+mj-lt"/>
                  </a:rPr>
                  <a:t>Gateway</a:t>
                </a:r>
              </a:p>
            </p:txBody>
          </p:sp>
          <p:sp>
            <p:nvSpPr>
              <p:cNvPr id="48" name="Left-Right Arrow 71"/>
              <p:cNvSpPr/>
              <p:nvPr/>
            </p:nvSpPr>
            <p:spPr>
              <a:xfrm rot="16200000">
                <a:off x="6041848" y="4747325"/>
                <a:ext cx="1752080" cy="569385"/>
              </a:xfrm>
              <a:prstGeom prst="leftRightArrow">
                <a:avLst/>
              </a:prstGeom>
              <a:solidFill>
                <a:srgbClr val="8E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grpSp>
            <p:nvGrpSpPr>
              <p:cNvPr id="51" name="Group 42"/>
              <p:cNvGrpSpPr/>
              <p:nvPr/>
            </p:nvGrpSpPr>
            <p:grpSpPr>
              <a:xfrm>
                <a:off x="5962118" y="3212976"/>
                <a:ext cx="324321" cy="324321"/>
                <a:chOff x="6235706" y="4922175"/>
                <a:chExt cx="268034" cy="268034"/>
              </a:xfrm>
            </p:grpSpPr>
            <p:sp>
              <p:nvSpPr>
                <p:cNvPr id="68" name="角丸四角形 21"/>
                <p:cNvSpPr/>
                <p:nvPr/>
              </p:nvSpPr>
              <p:spPr bwMode="auto">
                <a:xfrm>
                  <a:off x="6235706" y="4922175"/>
                  <a:ext cx="268034" cy="268034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4A7B7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360000" tIns="216000" rIns="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2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grpSp>
              <p:nvGrpSpPr>
                <p:cNvPr id="69" name="Group 44"/>
                <p:cNvGrpSpPr/>
                <p:nvPr/>
              </p:nvGrpSpPr>
              <p:grpSpPr>
                <a:xfrm>
                  <a:off x="6287492" y="4971265"/>
                  <a:ext cx="164464" cy="169854"/>
                  <a:chOff x="3555853" y="2073413"/>
                  <a:chExt cx="605287" cy="625127"/>
                </a:xfrm>
              </p:grpSpPr>
              <p:sp>
                <p:nvSpPr>
                  <p:cNvPr id="70" name="Isosceles Triangle 45"/>
                  <p:cNvSpPr/>
                  <p:nvPr/>
                </p:nvSpPr>
                <p:spPr>
                  <a:xfrm rot="1800000">
                    <a:off x="3712972" y="2138741"/>
                    <a:ext cx="448168" cy="386349"/>
                  </a:xfrm>
                  <a:prstGeom prst="triangle">
                    <a:avLst/>
                  </a:prstGeom>
                  <a:noFill/>
                  <a:ln w="19050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Oval 46"/>
                  <p:cNvSpPr/>
                  <p:nvPr/>
                </p:nvSpPr>
                <p:spPr>
                  <a:xfrm rot="19800000">
                    <a:off x="3944938" y="2073413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Oval 47"/>
                  <p:cNvSpPr/>
                  <p:nvPr/>
                </p:nvSpPr>
                <p:spPr>
                  <a:xfrm rot="19800000">
                    <a:off x="3555853" y="2297519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Oval 48"/>
                  <p:cNvSpPr/>
                  <p:nvPr/>
                </p:nvSpPr>
                <p:spPr>
                  <a:xfrm rot="1800000">
                    <a:off x="3944938" y="2520647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8" name="Group 42"/>
              <p:cNvGrpSpPr/>
              <p:nvPr/>
            </p:nvGrpSpPr>
            <p:grpSpPr>
              <a:xfrm>
                <a:off x="5952357" y="2667492"/>
                <a:ext cx="324321" cy="324321"/>
                <a:chOff x="6235706" y="4922175"/>
                <a:chExt cx="268034" cy="268034"/>
              </a:xfrm>
            </p:grpSpPr>
            <p:sp>
              <p:nvSpPr>
                <p:cNvPr id="62" name="角丸四角形 21"/>
                <p:cNvSpPr/>
                <p:nvPr/>
              </p:nvSpPr>
              <p:spPr bwMode="auto">
                <a:xfrm>
                  <a:off x="6235706" y="4922175"/>
                  <a:ext cx="268034" cy="268034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4A7B7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360000" tIns="216000" rIns="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2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grpSp>
              <p:nvGrpSpPr>
                <p:cNvPr id="63" name="Group 44"/>
                <p:cNvGrpSpPr/>
                <p:nvPr/>
              </p:nvGrpSpPr>
              <p:grpSpPr>
                <a:xfrm>
                  <a:off x="6287492" y="4971265"/>
                  <a:ext cx="164464" cy="169854"/>
                  <a:chOff x="3555853" y="2073413"/>
                  <a:chExt cx="605287" cy="625127"/>
                </a:xfrm>
              </p:grpSpPr>
              <p:sp>
                <p:nvSpPr>
                  <p:cNvPr id="64" name="Isosceles Triangle 45"/>
                  <p:cNvSpPr/>
                  <p:nvPr/>
                </p:nvSpPr>
                <p:spPr>
                  <a:xfrm rot="1800000">
                    <a:off x="3712972" y="2138741"/>
                    <a:ext cx="448168" cy="386349"/>
                  </a:xfrm>
                  <a:prstGeom prst="triangle">
                    <a:avLst/>
                  </a:prstGeom>
                  <a:noFill/>
                  <a:ln w="19050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Oval 46"/>
                  <p:cNvSpPr/>
                  <p:nvPr/>
                </p:nvSpPr>
                <p:spPr>
                  <a:xfrm rot="19800000">
                    <a:off x="3944938" y="2073413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Oval 47"/>
                  <p:cNvSpPr/>
                  <p:nvPr/>
                </p:nvSpPr>
                <p:spPr>
                  <a:xfrm rot="19800000">
                    <a:off x="3555853" y="2297519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Oval 48"/>
                  <p:cNvSpPr/>
                  <p:nvPr/>
                </p:nvSpPr>
                <p:spPr>
                  <a:xfrm rot="1800000">
                    <a:off x="3944938" y="2520647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59" name="Gerade Verbindung mit Pfeil 58"/>
              <p:cNvCxnSpPr>
                <a:cxnSpLocks/>
              </p:cNvCxnSpPr>
              <p:nvPr/>
            </p:nvCxnSpPr>
            <p:spPr bwMode="auto">
              <a:xfrm flipH="1">
                <a:off x="6286439" y="3302976"/>
                <a:ext cx="176640" cy="90000"/>
              </a:xfrm>
              <a:prstGeom prst="straightConnector1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Gerade Verbindung mit Pfeil 59"/>
              <p:cNvCxnSpPr>
                <a:cxnSpLocks/>
                <a:endCxn id="62" idx="3"/>
              </p:cNvCxnSpPr>
              <p:nvPr/>
            </p:nvCxnSpPr>
            <p:spPr bwMode="auto">
              <a:xfrm flipH="1" flipV="1">
                <a:off x="6276678" y="2829653"/>
                <a:ext cx="186401" cy="50297"/>
              </a:xfrm>
              <a:prstGeom prst="straightConnector1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61" name="図 7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472" y="2056041"/>
                <a:ext cx="1193968" cy="477587"/>
              </a:xfrm>
              <a:prstGeom prst="rect">
                <a:avLst/>
              </a:prstGeom>
            </p:spPr>
          </p:pic>
        </p:grpSp>
        <p:grpSp>
          <p:nvGrpSpPr>
            <p:cNvPr id="77" name="Group 1"/>
            <p:cNvGrpSpPr/>
            <p:nvPr/>
          </p:nvGrpSpPr>
          <p:grpSpPr>
            <a:xfrm>
              <a:off x="435411" y="332656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105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6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7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8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</p:grpSp>
        <p:sp>
          <p:nvSpPr>
            <p:cNvPr id="78" name="Left-Right Arrow 71"/>
            <p:cNvSpPr/>
            <p:nvPr/>
          </p:nvSpPr>
          <p:spPr>
            <a:xfrm rot="16200000">
              <a:off x="1821589" y="3258394"/>
              <a:ext cx="145014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79" name="Left-Right Arrow 73"/>
            <p:cNvSpPr/>
            <p:nvPr/>
          </p:nvSpPr>
          <p:spPr>
            <a:xfrm>
              <a:off x="3563888" y="2132856"/>
              <a:ext cx="2448272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80" name="Textfeld 181"/>
            <p:cNvSpPr txBox="1"/>
            <p:nvPr/>
          </p:nvSpPr>
          <p:spPr>
            <a:xfrm>
              <a:off x="1721888" y="657550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Cloud</a:t>
              </a:r>
            </a:p>
          </p:txBody>
        </p:sp>
        <p:grpSp>
          <p:nvGrpSpPr>
            <p:cNvPr id="83" name="Group 42"/>
            <p:cNvGrpSpPr/>
            <p:nvPr/>
          </p:nvGrpSpPr>
          <p:grpSpPr>
            <a:xfrm>
              <a:off x="1629433" y="1879250"/>
              <a:ext cx="324321" cy="324321"/>
              <a:chOff x="6235706" y="4922175"/>
              <a:chExt cx="268034" cy="268034"/>
            </a:xfrm>
          </p:grpSpPr>
          <p:sp>
            <p:nvSpPr>
              <p:cNvPr id="99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0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01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" name="Group 42"/>
            <p:cNvGrpSpPr/>
            <p:nvPr/>
          </p:nvGrpSpPr>
          <p:grpSpPr>
            <a:xfrm>
              <a:off x="1619672" y="1333766"/>
              <a:ext cx="324321" cy="324321"/>
              <a:chOff x="6235706" y="4922175"/>
              <a:chExt cx="268034" cy="268034"/>
            </a:xfrm>
          </p:grpSpPr>
          <p:sp>
            <p:nvSpPr>
              <p:cNvPr id="9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94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95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91" name="Gerade Verbindung mit Pfeil 90"/>
            <p:cNvCxnSpPr>
              <a:cxnSpLocks/>
            </p:cNvCxnSpPr>
            <p:nvPr/>
          </p:nvCxnSpPr>
          <p:spPr bwMode="auto">
            <a:xfrm flipH="1">
              <a:off x="1953754" y="1969250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cxnSpLocks/>
              <a:endCxn id="93" idx="3"/>
            </p:cNvCxnSpPr>
            <p:nvPr/>
          </p:nvCxnSpPr>
          <p:spPr bwMode="auto">
            <a:xfrm flipH="1" flipV="1">
              <a:off x="1943993" y="1495927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1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879" y="2543082"/>
              <a:ext cx="510204" cy="743617"/>
            </a:xfrm>
            <a:prstGeom prst="rect">
              <a:avLst/>
            </a:prstGeom>
          </p:spPr>
        </p:pic>
        <p:sp>
          <p:nvSpPr>
            <p:cNvPr id="112" name="Textfeld 163"/>
            <p:cNvSpPr txBox="1"/>
            <p:nvPr/>
          </p:nvSpPr>
          <p:spPr>
            <a:xfrm>
              <a:off x="-252536" y="4609764"/>
              <a:ext cx="15643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Seamless</a:t>
              </a:r>
            </a:p>
            <a:p>
              <a:r>
                <a:rPr lang="en-US" sz="1400" b="1" dirty="0">
                  <a:latin typeface="+mj-lt"/>
                </a:rPr>
                <a:t>Web Integration</a:t>
              </a:r>
            </a:p>
          </p:txBody>
        </p:sp>
        <p:sp>
          <p:nvSpPr>
            <p:cNvPr id="117" name="Left-Right Arrow 70"/>
            <p:cNvSpPr/>
            <p:nvPr/>
          </p:nvSpPr>
          <p:spPr>
            <a:xfrm rot="2700000">
              <a:off x="940293" y="4132929"/>
              <a:ext cx="104455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118" name="Left-Right Arrow 70"/>
            <p:cNvSpPr/>
            <p:nvPr/>
          </p:nvSpPr>
          <p:spPr>
            <a:xfrm rot="18900000">
              <a:off x="941554" y="2974375"/>
              <a:ext cx="1140212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120" name="Textfeld 162"/>
            <p:cNvSpPr txBox="1"/>
            <p:nvPr/>
          </p:nvSpPr>
          <p:spPr>
            <a:xfrm>
              <a:off x="3995936" y="2679247"/>
              <a:ext cx="1915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Remote Access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and Synchronization</a:t>
              </a:r>
            </a:p>
          </p:txBody>
        </p:sp>
        <p:sp>
          <p:nvSpPr>
            <p:cNvPr id="121" name="Textfeld 162"/>
            <p:cNvSpPr txBox="1"/>
            <p:nvPr/>
          </p:nvSpPr>
          <p:spPr>
            <a:xfrm>
              <a:off x="7397776" y="3447288"/>
              <a:ext cx="1494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Integration and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Orchestration</a:t>
              </a:r>
            </a:p>
          </p:txBody>
        </p:sp>
        <p:sp>
          <p:nvSpPr>
            <p:cNvPr id="124" name="Left-Right Arrow 70"/>
            <p:cNvSpPr/>
            <p:nvPr/>
          </p:nvSpPr>
          <p:spPr>
            <a:xfrm>
              <a:off x="3203848" y="4748880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pic>
          <p:nvPicPr>
            <p:cNvPr id="139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12360" y="4748880"/>
              <a:ext cx="1008112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74F4A2F0-F524-0E44-B7F0-753DA5B8FFC6}"/>
                </a:ext>
              </a:extLst>
            </p:cNvPr>
            <p:cNvGrpSpPr/>
            <p:nvPr/>
          </p:nvGrpSpPr>
          <p:grpSpPr>
            <a:xfrm>
              <a:off x="2128109" y="1350169"/>
              <a:ext cx="1292399" cy="1358751"/>
              <a:chOff x="2123728" y="1196751"/>
              <a:chExt cx="5112568" cy="3431059"/>
            </a:xfrm>
          </p:grpSpPr>
          <p:sp>
            <p:nvSpPr>
              <p:cNvPr id="123" name="角丸四角形 6">
                <a:extLst>
                  <a:ext uri="{FF2B5EF4-FFF2-40B4-BE49-F238E27FC236}">
                    <a16:creationId xmlns:a16="http://schemas.microsoft.com/office/drawing/2014/main" xmlns="" id="{2899ADC7-2801-384A-8EBA-3552087A3B26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25" name="角丸四角形 21">
                <a:extLst>
                  <a:ext uri="{FF2B5EF4-FFF2-40B4-BE49-F238E27FC236}">
                    <a16:creationId xmlns:a16="http://schemas.microsoft.com/office/drawing/2014/main" xmlns="" id="{973319BE-2675-C946-BF86-8EB822FB9E19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26" name="角丸四角形 21">
                <a:extLst>
                  <a:ext uri="{FF2B5EF4-FFF2-40B4-BE49-F238E27FC236}">
                    <a16:creationId xmlns:a16="http://schemas.microsoft.com/office/drawing/2014/main" xmlns="" id="{18B50391-17D6-C645-8F85-0E3A949524F1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27" name="角丸四角形 21">
                <a:extLst>
                  <a:ext uri="{FF2B5EF4-FFF2-40B4-BE49-F238E27FC236}">
                    <a16:creationId xmlns:a16="http://schemas.microsoft.com/office/drawing/2014/main" xmlns="" id="{D7BBEBD1-407C-4B4C-BBA8-72AB5088FA85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28" name="角丸四角形 21">
                <a:extLst>
                  <a:ext uri="{FF2B5EF4-FFF2-40B4-BE49-F238E27FC236}">
                    <a16:creationId xmlns:a16="http://schemas.microsoft.com/office/drawing/2014/main" xmlns="" id="{16A39CBA-EB30-FC44-A68F-207E224A6C5A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xmlns="" id="{F63C1EDA-0ECD-BF47-8989-738A8C961DD8}"/>
                </a:ext>
              </a:extLst>
            </p:cNvPr>
            <p:cNvGrpSpPr/>
            <p:nvPr/>
          </p:nvGrpSpPr>
          <p:grpSpPr>
            <a:xfrm>
              <a:off x="6650650" y="1858672"/>
              <a:ext cx="1292399" cy="1358751"/>
              <a:chOff x="2123728" y="1196751"/>
              <a:chExt cx="5112568" cy="3431059"/>
            </a:xfrm>
          </p:grpSpPr>
          <p:sp>
            <p:nvSpPr>
              <p:cNvPr id="130" name="角丸四角形 6">
                <a:extLst>
                  <a:ext uri="{FF2B5EF4-FFF2-40B4-BE49-F238E27FC236}">
                    <a16:creationId xmlns:a16="http://schemas.microsoft.com/office/drawing/2014/main" xmlns="" id="{CD6401EB-BB5E-7D43-A2D1-775B95757697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31" name="角丸四角形 21">
                <a:extLst>
                  <a:ext uri="{FF2B5EF4-FFF2-40B4-BE49-F238E27FC236}">
                    <a16:creationId xmlns:a16="http://schemas.microsoft.com/office/drawing/2014/main" xmlns="" id="{F32588F2-EEEB-B943-B2E3-7B4B2288317B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32" name="角丸四角形 21">
                <a:extLst>
                  <a:ext uri="{FF2B5EF4-FFF2-40B4-BE49-F238E27FC236}">
                    <a16:creationId xmlns:a16="http://schemas.microsoft.com/office/drawing/2014/main" xmlns="" id="{65F1B5FA-47A2-3E48-A628-FD86E1CFAA9C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33" name="角丸四角形 21">
                <a:extLst>
                  <a:ext uri="{FF2B5EF4-FFF2-40B4-BE49-F238E27FC236}">
                    <a16:creationId xmlns:a16="http://schemas.microsoft.com/office/drawing/2014/main" xmlns="" id="{BA3C6F50-C511-8248-8C01-0FB7545CD3A6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34" name="角丸四角形 21">
                <a:extLst>
                  <a:ext uri="{FF2B5EF4-FFF2-40B4-BE49-F238E27FC236}">
                    <a16:creationId xmlns:a16="http://schemas.microsoft.com/office/drawing/2014/main" xmlns="" id="{8D53963A-84D7-FF4D-8E11-37BEF4BCC14B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xmlns="" id="{C6EC4507-C197-A744-A811-4F5F75A27793}"/>
                </a:ext>
              </a:extLst>
            </p:cNvPr>
            <p:cNvGrpSpPr/>
            <p:nvPr/>
          </p:nvGrpSpPr>
          <p:grpSpPr>
            <a:xfrm>
              <a:off x="1893817" y="4509120"/>
              <a:ext cx="1292399" cy="1358751"/>
              <a:chOff x="2123728" y="1196751"/>
              <a:chExt cx="5112568" cy="3431059"/>
            </a:xfrm>
          </p:grpSpPr>
          <p:sp>
            <p:nvSpPr>
              <p:cNvPr id="136" name="角丸四角形 6">
                <a:extLst>
                  <a:ext uri="{FF2B5EF4-FFF2-40B4-BE49-F238E27FC236}">
                    <a16:creationId xmlns:a16="http://schemas.microsoft.com/office/drawing/2014/main" xmlns="" id="{B21C993F-DFA1-F843-A4E4-3944810C7D46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37" name="角丸四角形 21">
                <a:extLst>
                  <a:ext uri="{FF2B5EF4-FFF2-40B4-BE49-F238E27FC236}">
                    <a16:creationId xmlns:a16="http://schemas.microsoft.com/office/drawing/2014/main" xmlns="" id="{B1C13162-0A60-EC49-9E1F-1BBA31219019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38" name="角丸四角形 21">
                <a:extLst>
                  <a:ext uri="{FF2B5EF4-FFF2-40B4-BE49-F238E27FC236}">
                    <a16:creationId xmlns:a16="http://schemas.microsoft.com/office/drawing/2014/main" xmlns="" id="{78EEE6ED-69F8-8742-A5E8-3C4A7E7F56F0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40" name="角丸四角形 21">
                <a:extLst>
                  <a:ext uri="{FF2B5EF4-FFF2-40B4-BE49-F238E27FC236}">
                    <a16:creationId xmlns:a16="http://schemas.microsoft.com/office/drawing/2014/main" xmlns="" id="{3B713D4C-8FF0-C04B-BD18-D89526847B57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41" name="角丸四角形 21">
                <a:extLst>
                  <a:ext uri="{FF2B5EF4-FFF2-40B4-BE49-F238E27FC236}">
                    <a16:creationId xmlns:a16="http://schemas.microsoft.com/office/drawing/2014/main" xmlns="" id="{AA0A66D2-4228-7146-80CF-EEFB089763E1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pic>
          <p:nvPicPr>
            <p:cNvPr id="119" name="Picture 2" descr="http://www.smarthome.com/media/catalog/product/cache/1/image/398x328/9df78eab33525d08d6e5fb8d27136e95/m/o/motion-sensor-hero-shadow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3970" y1="81098" x2="43970" y2="81098"/>
                          <a14:foregroundMark x1="49246" y1="80488" x2="49246" y2="80488"/>
                          <a14:foregroundMark x1="56030" y1="81098" x2="56030" y2="81098"/>
                          <a14:foregroundMark x1="63065" y1="78963" x2="63065" y2="78963"/>
                          <a14:foregroundMark x1="66583" y1="77744" x2="66583" y2="77744"/>
                          <a14:foregroundMark x1="35678" y1="78049" x2="35678" y2="78049"/>
                          <a14:foregroundMark x1="39698" y1="80183" x2="39698" y2="80183"/>
                          <a14:foregroundMark x1="41206" y1="80183" x2="41206" y2="80183"/>
                          <a14:foregroundMark x1="36683" y1="78963" x2="36683" y2="78963"/>
                          <a14:foregroundMark x1="46985" y1="81707" x2="46985" y2="81707"/>
                          <a14:foregroundMark x1="52261" y1="81707" x2="52261" y2="81707"/>
                          <a14:foregroundMark x1="54523" y1="81707" x2="54523" y2="81707"/>
                          <a14:foregroundMark x1="54271" y1="79573" x2="54271" y2="79573"/>
                          <a14:foregroundMark x1="59799" y1="79878" x2="59799" y2="79878"/>
                          <a14:foregroundMark x1="63568" y1="78659" x2="63568" y2="78659"/>
                          <a14:foregroundMark x1="64824" y1="78354" x2="64824" y2="78354"/>
                          <a14:foregroundMark x1="65578" y1="78049" x2="65578" y2="78049"/>
                          <a14:foregroundMark x1="67085" y1="77134" x2="67085" y2="77134"/>
                          <a14:foregroundMark x1="42965" y1="80488" x2="42965" y2="80488"/>
                          <a14:foregroundMark x1="45729" y1="80793" x2="45729" y2="80793"/>
                          <a14:foregroundMark x1="50754" y1="80793" x2="50754" y2="80793"/>
                          <a14:foregroundMark x1="48241" y1="80793" x2="48241" y2="80793"/>
                          <a14:foregroundMark x1="57035" y1="80488" x2="57035" y2="80488"/>
                          <a14:foregroundMark x1="38442" y1="79573" x2="38442" y2="79573"/>
                          <a14:foregroundMark x1="37437" y1="78963" x2="37437" y2="78963"/>
                          <a14:foregroundMark x1="50000" y1="80793" x2="50000" y2="80793"/>
                          <a14:foregroundMark x1="42211" y1="80488" x2="42211" y2="80488"/>
                          <a14:foregroundMark x1="61055" y1="79268" x2="61055" y2="79268"/>
                          <a14:foregroundMark x1="62060" y1="79268" x2="62060" y2="79268"/>
                          <a14:foregroundMark x1="58543" y1="79573" x2="58543" y2="79573"/>
                          <a14:foregroundMark x1="58291" y1="80183" x2="58291" y2="80183"/>
                          <a14:foregroundMark x1="58794" y1="80183" x2="58794" y2="80183"/>
                          <a14:foregroundMark x1="60302" y1="79573" x2="60302" y2="79573"/>
                          <a14:foregroundMark x1="34673" y1="77744" x2="34673" y2="77744"/>
                          <a14:foregroundMark x1="33166" y1="76829" x2="33166" y2="76829"/>
                          <a14:foregroundMark x1="32412" y1="75915" x2="32412" y2="759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79" y="5733256"/>
              <a:ext cx="1340486" cy="110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35"/>
            <p:cNvGrpSpPr/>
            <p:nvPr/>
          </p:nvGrpSpPr>
          <p:grpSpPr>
            <a:xfrm>
              <a:off x="1911238" y="4197114"/>
              <a:ext cx="324321" cy="324321"/>
              <a:chOff x="6235706" y="4922175"/>
              <a:chExt cx="268034" cy="268034"/>
            </a:xfrm>
          </p:grpSpPr>
          <p:sp>
            <p:nvSpPr>
              <p:cNvPr id="6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7" name="Group 37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8" name="Isosceles Triangle 38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9" name="Oval 39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10" name="Oval 40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11" name="Oval 41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xmlns="" id="{1F9D31BE-68A1-AC4E-99DE-03A7F337E423}"/>
                </a:ext>
              </a:extLst>
            </p:cNvPr>
            <p:cNvGrpSpPr/>
            <p:nvPr/>
          </p:nvGrpSpPr>
          <p:grpSpPr>
            <a:xfrm>
              <a:off x="4932040" y="4509120"/>
              <a:ext cx="1292399" cy="1358751"/>
              <a:chOff x="2123728" y="1196751"/>
              <a:chExt cx="5112568" cy="3431059"/>
            </a:xfrm>
          </p:grpSpPr>
          <p:sp>
            <p:nvSpPr>
              <p:cNvPr id="143" name="角丸四角形 6">
                <a:extLst>
                  <a:ext uri="{FF2B5EF4-FFF2-40B4-BE49-F238E27FC236}">
                    <a16:creationId xmlns:a16="http://schemas.microsoft.com/office/drawing/2014/main" xmlns="" id="{55BF921A-9353-2D43-9B1D-A47484A5B009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44" name="角丸四角形 21">
                <a:extLst>
                  <a:ext uri="{FF2B5EF4-FFF2-40B4-BE49-F238E27FC236}">
                    <a16:creationId xmlns:a16="http://schemas.microsoft.com/office/drawing/2014/main" xmlns="" id="{513DA581-6DB1-2945-88D1-2CF82017020F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45" name="角丸四角形 21">
                <a:extLst>
                  <a:ext uri="{FF2B5EF4-FFF2-40B4-BE49-F238E27FC236}">
                    <a16:creationId xmlns:a16="http://schemas.microsoft.com/office/drawing/2014/main" xmlns="" id="{D3B29F63-4207-7741-B522-E9963423A061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46" name="角丸四角形 21">
                <a:extLst>
                  <a:ext uri="{FF2B5EF4-FFF2-40B4-BE49-F238E27FC236}">
                    <a16:creationId xmlns:a16="http://schemas.microsoft.com/office/drawing/2014/main" xmlns="" id="{618022E1-44C2-5B40-A458-32F256A48EA1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47" name="角丸四角形 21">
                <a:extLst>
                  <a:ext uri="{FF2B5EF4-FFF2-40B4-BE49-F238E27FC236}">
                    <a16:creationId xmlns:a16="http://schemas.microsoft.com/office/drawing/2014/main" xmlns="" id="{2AAC67D1-2616-0944-9EC9-BB9BD46EA713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9A303AC7-012B-8B4B-B903-45540DFF9BEE}"/>
                </a:ext>
              </a:extLst>
            </p:cNvPr>
            <p:cNvGrpSpPr/>
            <p:nvPr/>
          </p:nvGrpSpPr>
          <p:grpSpPr>
            <a:xfrm>
              <a:off x="-230451" y="3253038"/>
              <a:ext cx="1292399" cy="1358751"/>
              <a:chOff x="2123728" y="1196751"/>
              <a:chExt cx="5112568" cy="3431059"/>
            </a:xfrm>
          </p:grpSpPr>
          <p:sp>
            <p:nvSpPr>
              <p:cNvPr id="149" name="角丸四角形 6">
                <a:extLst>
                  <a:ext uri="{FF2B5EF4-FFF2-40B4-BE49-F238E27FC236}">
                    <a16:creationId xmlns:a16="http://schemas.microsoft.com/office/drawing/2014/main" xmlns="" id="{98276D38-9565-274C-AC17-74BB704AFC3C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50" name="角丸四角形 21">
                <a:extLst>
                  <a:ext uri="{FF2B5EF4-FFF2-40B4-BE49-F238E27FC236}">
                    <a16:creationId xmlns:a16="http://schemas.microsoft.com/office/drawing/2014/main" xmlns="" id="{14E6276F-6F6F-184D-8D5B-C12FA289E94B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51" name="角丸四角形 21">
                <a:extLst>
                  <a:ext uri="{FF2B5EF4-FFF2-40B4-BE49-F238E27FC236}">
                    <a16:creationId xmlns:a16="http://schemas.microsoft.com/office/drawing/2014/main" xmlns="" id="{E3DEED48-7A38-DC4A-8861-F21DF781ABC0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52" name="角丸四角形 21">
                <a:extLst>
                  <a:ext uri="{FF2B5EF4-FFF2-40B4-BE49-F238E27FC236}">
                    <a16:creationId xmlns:a16="http://schemas.microsoft.com/office/drawing/2014/main" xmlns="" id="{AB4A9856-BA9D-8F4D-A23B-0B0A72F44B07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53" name="角丸四角形 21">
                <a:extLst>
                  <a:ext uri="{FF2B5EF4-FFF2-40B4-BE49-F238E27FC236}">
                    <a16:creationId xmlns:a16="http://schemas.microsoft.com/office/drawing/2014/main" xmlns="" id="{5914EDE6-D2AE-FE4D-B79B-302B9E273BE3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44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r>
              <a:rPr lang="de-DE" sz="1400" dirty="0">
                <a:solidFill>
                  <a:schemeClr val="bg1"/>
                </a:solidFill>
              </a:rPr>
              <a:t/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r>
              <a:rPr lang="de-DE" sz="1400" dirty="0">
                <a:solidFill>
                  <a:schemeClr val="bg1"/>
                </a:solidFill>
              </a:rPr>
              <a:t/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893302" y="4319003"/>
            <a:ext cx="7143194" cy="23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sp>
        <p:nvSpPr>
          <p:cNvPr id="13" name="Textfeld 162"/>
          <p:cNvSpPr txBox="1"/>
          <p:nvPr/>
        </p:nvSpPr>
        <p:spPr>
          <a:xfrm>
            <a:off x="3422421" y="5342304"/>
            <a:ext cx="1311838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Direct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Thing-to-Thing</a:t>
            </a:r>
          </a:p>
          <a:p>
            <a:pPr algn="ctr"/>
            <a:r>
              <a:rPr lang="en-US" sz="1400" b="1" dirty="0">
                <a:latin typeface="+mj-lt"/>
              </a:rPr>
              <a:t>Interaction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7714875" y="4677649"/>
            <a:ext cx="1093079" cy="124039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407362" y="4919045"/>
            <a:ext cx="296917" cy="296917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177405" y="5342304"/>
            <a:ext cx="1407780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Complement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163935" y="493871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359759" y="5238198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147137" y="521187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+mj-lt"/>
                <a:sym typeface="Symbol"/>
              </a:rPr>
              <a:t></a:t>
            </a:r>
            <a:endParaRPr lang="en-US" sz="11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085211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33" name="Group 35"/>
          <p:cNvGrpSpPr/>
          <p:nvPr/>
        </p:nvGrpSpPr>
        <p:grpSpPr>
          <a:xfrm>
            <a:off x="4427984" y="4473379"/>
            <a:ext cx="297895" cy="297895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grpSp>
        <p:nvGrpSpPr>
          <p:cNvPr id="46" name="Group 8"/>
          <p:cNvGrpSpPr/>
          <p:nvPr/>
        </p:nvGrpSpPr>
        <p:grpSpPr>
          <a:xfrm>
            <a:off x="5255221" y="1056874"/>
            <a:ext cx="3252150" cy="2627026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74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75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47" name="Textfeld 181"/>
          <p:cNvSpPr txBox="1"/>
          <p:nvPr/>
        </p:nvSpPr>
        <p:spPr>
          <a:xfrm>
            <a:off x="6381069" y="1346447"/>
            <a:ext cx="1000453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Edge</a:t>
            </a:r>
            <a:endParaRPr lang="en-US" sz="1400" b="1" dirty="0">
              <a:latin typeface="+mj-lt"/>
            </a:endParaRPr>
          </a:p>
        </p:txBody>
      </p:sp>
      <p:sp>
        <p:nvSpPr>
          <p:cNvPr id="48" name="Left-Right Arrow 71"/>
          <p:cNvSpPr/>
          <p:nvPr/>
        </p:nvSpPr>
        <p:spPr>
          <a:xfrm rot="16200000">
            <a:off x="5999831" y="4185485"/>
            <a:ext cx="176293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51" name="Group 42"/>
          <p:cNvGrpSpPr/>
          <p:nvPr/>
        </p:nvGrpSpPr>
        <p:grpSpPr>
          <a:xfrm>
            <a:off x="6003406" y="2699349"/>
            <a:ext cx="297895" cy="297895"/>
            <a:chOff x="6235706" y="4922175"/>
            <a:chExt cx="268034" cy="268034"/>
          </a:xfrm>
        </p:grpSpPr>
        <p:sp>
          <p:nvSpPr>
            <p:cNvPr id="68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9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70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1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2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3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42"/>
          <p:cNvGrpSpPr/>
          <p:nvPr/>
        </p:nvGrpSpPr>
        <p:grpSpPr>
          <a:xfrm>
            <a:off x="5994440" y="2198312"/>
            <a:ext cx="297895" cy="297895"/>
            <a:chOff x="6235706" y="4922175"/>
            <a:chExt cx="268034" cy="268034"/>
          </a:xfrm>
        </p:grpSpPr>
        <p:sp>
          <p:nvSpPr>
            <p:cNvPr id="6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3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64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5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6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7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9" name="Gerade Verbindung mit Pfeil 58"/>
          <p:cNvCxnSpPr>
            <a:cxnSpLocks/>
          </p:cNvCxnSpPr>
          <p:nvPr/>
        </p:nvCxnSpPr>
        <p:spPr bwMode="auto">
          <a:xfrm flipH="1">
            <a:off x="6301301" y="2782016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/>
          <p:cNvCxnSpPr>
            <a:cxnSpLocks/>
            <a:endCxn id="62" idx="3"/>
          </p:cNvCxnSpPr>
          <p:nvPr/>
        </p:nvCxnSpPr>
        <p:spPr bwMode="auto">
          <a:xfrm flipH="1" flipV="1">
            <a:off x="6292335" y="2347260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27" y="1694183"/>
            <a:ext cx="1096682" cy="438673"/>
          </a:xfrm>
          <a:prstGeom prst="rect">
            <a:avLst/>
          </a:prstGeom>
        </p:spPr>
      </p:pic>
      <p:grpSp>
        <p:nvGrpSpPr>
          <p:cNvPr id="77" name="Group 1"/>
          <p:cNvGrpSpPr/>
          <p:nvPr/>
        </p:nvGrpSpPr>
        <p:grpSpPr>
          <a:xfrm>
            <a:off x="739396" y="862719"/>
            <a:ext cx="3585840" cy="2447205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2221727" y="3550064"/>
            <a:ext cx="1331981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612960" y="2516236"/>
            <a:ext cx="2248783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921049" y="1161140"/>
            <a:ext cx="1281512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Cloud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836127" y="2167360"/>
            <a:ext cx="297895" cy="297895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0" name="Group 42"/>
          <p:cNvGrpSpPr/>
          <p:nvPr/>
        </p:nvGrpSpPr>
        <p:grpSpPr>
          <a:xfrm>
            <a:off x="1827162" y="1782257"/>
            <a:ext cx="297895" cy="297895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cxnSpLocks/>
          </p:cNvCxnSpPr>
          <p:nvPr/>
        </p:nvCxnSpPr>
        <p:spPr bwMode="auto">
          <a:xfrm flipH="1" flipV="1">
            <a:off x="2134023" y="2332694"/>
            <a:ext cx="160603" cy="5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cxnSpLocks/>
            <a:endCxn id="93" idx="3"/>
          </p:cNvCxnSpPr>
          <p:nvPr/>
        </p:nvCxnSpPr>
        <p:spPr bwMode="auto">
          <a:xfrm flipH="1" flipV="1">
            <a:off x="2125057" y="1931205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feld 163"/>
          <p:cNvSpPr txBox="1"/>
          <p:nvPr/>
        </p:nvSpPr>
        <p:spPr>
          <a:xfrm>
            <a:off x="5072" y="4582407"/>
            <a:ext cx="143687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Seamless</a:t>
            </a:r>
          </a:p>
          <a:p>
            <a:pPr algn="ctr"/>
            <a:r>
              <a:rPr lang="en-US" sz="1400" b="1" dirty="0">
                <a:latin typeface="+mj-lt"/>
              </a:rPr>
              <a:t>Web Integration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1203139" y="4353340"/>
            <a:ext cx="95944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1204298" y="3289187"/>
            <a:ext cx="1047306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20" name="Textfeld 162"/>
          <p:cNvSpPr txBox="1"/>
          <p:nvPr/>
        </p:nvSpPr>
        <p:spPr>
          <a:xfrm>
            <a:off x="3967058" y="2924944"/>
            <a:ext cx="175950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Remote Access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134457" y="3723566"/>
            <a:ext cx="1372913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Integration and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82257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4F4A2F0-F524-0E44-B7F0-753DA5B8FFC6}"/>
              </a:ext>
            </a:extLst>
          </p:cNvPr>
          <p:cNvGrpSpPr/>
          <p:nvPr/>
        </p:nvGrpSpPr>
        <p:grpSpPr>
          <a:xfrm>
            <a:off x="2294171" y="1797324"/>
            <a:ext cx="1187092" cy="1248038"/>
            <a:chOff x="2123728" y="1196751"/>
            <a:chExt cx="5112568" cy="3431059"/>
          </a:xfrm>
        </p:grpSpPr>
        <p:sp>
          <p:nvSpPr>
            <p:cNvPr id="123" name="角丸四角形 6">
              <a:extLst>
                <a:ext uri="{FF2B5EF4-FFF2-40B4-BE49-F238E27FC236}">
                  <a16:creationId xmlns:a16="http://schemas.microsoft.com/office/drawing/2014/main" xmlns="" id="{2899ADC7-2801-384A-8EBA-3552087A3B26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8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Intermediary / </a:t>
              </a:r>
              <a:r>
                <a:rPr lang="en-US" altLang="ja-JP" sz="800" b="1" kern="0" dirty="0" smtClean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lang="en-US" altLang="ja-JP" sz="8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5" name="角丸四角形 21">
              <a:extLst>
                <a:ext uri="{FF2B5EF4-FFF2-40B4-BE49-F238E27FC236}">
                  <a16:creationId xmlns:a16="http://schemas.microsoft.com/office/drawing/2014/main" xmlns="" id="{973319BE-2675-C946-BF86-8EB822FB9E19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26" name="角丸四角形 21">
              <a:extLst>
                <a:ext uri="{FF2B5EF4-FFF2-40B4-BE49-F238E27FC236}">
                  <a16:creationId xmlns:a16="http://schemas.microsoft.com/office/drawing/2014/main" xmlns="" id="{18B50391-17D6-C645-8F85-0E3A949524F1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Interaction Affordances</a:t>
              </a:r>
              <a:endPara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7" name="角丸四角形 21">
              <a:extLst>
                <a:ext uri="{FF2B5EF4-FFF2-40B4-BE49-F238E27FC236}">
                  <a16:creationId xmlns:a16="http://schemas.microsoft.com/office/drawing/2014/main" xmlns="" id="{D7BBEBD1-407C-4B4C-BBA8-72AB5088FA85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28" name="角丸四角形 21">
              <a:extLst>
                <a:ext uri="{FF2B5EF4-FFF2-40B4-BE49-F238E27FC236}">
                  <a16:creationId xmlns:a16="http://schemas.microsoft.com/office/drawing/2014/main" xmlns="" id="{16A39CBA-EB30-FC44-A68F-207E224A6C5A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F63C1EDA-0ECD-BF47-8989-738A8C961DD8}"/>
              </a:ext>
            </a:extLst>
          </p:cNvPr>
          <p:cNvGrpSpPr/>
          <p:nvPr/>
        </p:nvGrpSpPr>
        <p:grpSpPr>
          <a:xfrm>
            <a:off x="6448208" y="2264393"/>
            <a:ext cx="1187092" cy="1248038"/>
            <a:chOff x="2123728" y="1196751"/>
            <a:chExt cx="5112568" cy="3431059"/>
          </a:xfrm>
        </p:grpSpPr>
        <p:sp>
          <p:nvSpPr>
            <p:cNvPr id="130" name="角丸四角形 6">
              <a:extLst>
                <a:ext uri="{FF2B5EF4-FFF2-40B4-BE49-F238E27FC236}">
                  <a16:creationId xmlns:a16="http://schemas.microsoft.com/office/drawing/2014/main" xmlns="" id="{CD6401EB-BB5E-7D43-A2D1-775B95757697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Intermediary / Thing</a:t>
              </a:r>
              <a:endPara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1" name="角丸四角形 21">
              <a:extLst>
                <a:ext uri="{FF2B5EF4-FFF2-40B4-BE49-F238E27FC236}">
                  <a16:creationId xmlns:a16="http://schemas.microsoft.com/office/drawing/2014/main" xmlns="" id="{F32588F2-EEEB-B943-B2E3-7B4B2288317B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32" name="角丸四角形 21">
              <a:extLst>
                <a:ext uri="{FF2B5EF4-FFF2-40B4-BE49-F238E27FC236}">
                  <a16:creationId xmlns:a16="http://schemas.microsoft.com/office/drawing/2014/main" xmlns="" id="{65F1B5FA-47A2-3E48-A628-FD86E1CFAA9C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Interaction Affordances</a:t>
              </a:r>
              <a:endPara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3" name="角丸四角形 21">
              <a:extLst>
                <a:ext uri="{FF2B5EF4-FFF2-40B4-BE49-F238E27FC236}">
                  <a16:creationId xmlns:a16="http://schemas.microsoft.com/office/drawing/2014/main" xmlns="" id="{BA3C6F50-C511-8248-8C01-0FB7545CD3A6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34" name="角丸四角形 21">
              <a:extLst>
                <a:ext uri="{FF2B5EF4-FFF2-40B4-BE49-F238E27FC236}">
                  <a16:creationId xmlns:a16="http://schemas.microsoft.com/office/drawing/2014/main" xmlns="" id="{8D53963A-84D7-FF4D-8E11-37BEF4BCC14B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C6EC4507-C197-A744-A811-4F5F75A27793}"/>
              </a:ext>
            </a:extLst>
          </p:cNvPr>
          <p:cNvGrpSpPr/>
          <p:nvPr/>
        </p:nvGrpSpPr>
        <p:grpSpPr>
          <a:xfrm>
            <a:off x="2078969" y="4670001"/>
            <a:ext cx="1187092" cy="1248038"/>
            <a:chOff x="2123728" y="1196751"/>
            <a:chExt cx="5112568" cy="3431059"/>
          </a:xfrm>
        </p:grpSpPr>
        <p:sp>
          <p:nvSpPr>
            <p:cNvPr id="136" name="角丸四角形 6">
              <a:extLst>
                <a:ext uri="{FF2B5EF4-FFF2-40B4-BE49-F238E27FC236}">
                  <a16:creationId xmlns:a16="http://schemas.microsoft.com/office/drawing/2014/main" xmlns="" id="{B21C993F-DFA1-F843-A4E4-3944810C7D46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37" name="角丸四角形 21">
              <a:extLst>
                <a:ext uri="{FF2B5EF4-FFF2-40B4-BE49-F238E27FC236}">
                  <a16:creationId xmlns:a16="http://schemas.microsoft.com/office/drawing/2014/main" xmlns="" id="{B1C13162-0A60-EC49-9E1F-1BBA31219019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38" name="角丸四角形 21">
              <a:extLst>
                <a:ext uri="{FF2B5EF4-FFF2-40B4-BE49-F238E27FC236}">
                  <a16:creationId xmlns:a16="http://schemas.microsoft.com/office/drawing/2014/main" xmlns="" id="{78EEE6ED-69F8-8742-A5E8-3C4A7E7F56F0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Interaction Affordances</a:t>
              </a:r>
            </a:p>
          </p:txBody>
        </p:sp>
        <p:sp>
          <p:nvSpPr>
            <p:cNvPr id="140" name="角丸四角形 21">
              <a:extLst>
                <a:ext uri="{FF2B5EF4-FFF2-40B4-BE49-F238E27FC236}">
                  <a16:creationId xmlns:a16="http://schemas.microsoft.com/office/drawing/2014/main" xmlns="" id="{3B713D4C-8FF0-C04B-BD18-D89526847B57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</a:t>
              </a:r>
              <a:r>
                <a:rPr lang="en-US" altLang="ja-JP" sz="800" kern="0" dirty="0" smtClean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Binding</a:t>
              </a:r>
              <a:endPara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41" name="角丸四角形 21">
              <a:extLst>
                <a:ext uri="{FF2B5EF4-FFF2-40B4-BE49-F238E27FC236}">
                  <a16:creationId xmlns:a16="http://schemas.microsoft.com/office/drawing/2014/main" xmlns="" id="{AA0A66D2-4228-7146-80CF-EEFB089763E1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49" y="5640996"/>
            <a:ext cx="1231261" cy="10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35"/>
          <p:cNvGrpSpPr/>
          <p:nvPr/>
        </p:nvGrpSpPr>
        <p:grpSpPr>
          <a:xfrm>
            <a:off x="3410082" y="4462990"/>
            <a:ext cx="297895" cy="297895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143" name="角丸四角形 6">
            <a:extLst>
              <a:ext uri="{FF2B5EF4-FFF2-40B4-BE49-F238E27FC236}">
                <a16:creationId xmlns:a16="http://schemas.microsoft.com/office/drawing/2014/main" xmlns="" id="{55BF921A-9353-2D43-9B1D-A47484A5B009}"/>
              </a:ext>
            </a:extLst>
          </p:cNvPr>
          <p:cNvSpPr/>
          <p:nvPr/>
        </p:nvSpPr>
        <p:spPr bwMode="auto">
          <a:xfrm>
            <a:off x="4869633" y="4670001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+ Consumer</a:t>
            </a:r>
            <a:endParaRPr kumimoji="0" lang="en-US" altLang="ja-JP" sz="8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4" name="角丸四角形 21">
            <a:extLst>
              <a:ext uri="{FF2B5EF4-FFF2-40B4-BE49-F238E27FC236}">
                <a16:creationId xmlns:a16="http://schemas.microsoft.com/office/drawing/2014/main" xmlns="" id="{513DA581-6DB1-2945-88D1-2CF82017020F}"/>
              </a:ext>
            </a:extLst>
          </p:cNvPr>
          <p:cNvSpPr/>
          <p:nvPr/>
        </p:nvSpPr>
        <p:spPr bwMode="auto">
          <a:xfrm>
            <a:off x="4903072" y="4862338"/>
            <a:ext cx="1120214" cy="209055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45" name="角丸四角形 21">
            <a:extLst>
              <a:ext uri="{FF2B5EF4-FFF2-40B4-BE49-F238E27FC236}">
                <a16:creationId xmlns:a16="http://schemas.microsoft.com/office/drawing/2014/main" xmlns="" id="{D3B29F63-4207-7741-B522-E9963423A061}"/>
              </a:ext>
            </a:extLst>
          </p:cNvPr>
          <p:cNvSpPr/>
          <p:nvPr/>
        </p:nvSpPr>
        <p:spPr bwMode="auto">
          <a:xfrm>
            <a:off x="4903073" y="5121236"/>
            <a:ext cx="1120213" cy="209055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  <a:endParaRPr lang="en-US" altLang="ja-JP" sz="8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6" name="角丸四角形 21">
            <a:extLst>
              <a:ext uri="{FF2B5EF4-FFF2-40B4-BE49-F238E27FC236}">
                <a16:creationId xmlns:a16="http://schemas.microsoft.com/office/drawing/2014/main" xmlns="" id="{618022E1-44C2-5B40-A458-32F256A48EA1}"/>
              </a:ext>
            </a:extLst>
          </p:cNvPr>
          <p:cNvSpPr/>
          <p:nvPr/>
        </p:nvSpPr>
        <p:spPr bwMode="auto">
          <a:xfrm>
            <a:off x="4903072" y="5650277"/>
            <a:ext cx="1120214" cy="209055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47" name="角丸四角形 21">
            <a:extLst>
              <a:ext uri="{FF2B5EF4-FFF2-40B4-BE49-F238E27FC236}">
                <a16:creationId xmlns:a16="http://schemas.microsoft.com/office/drawing/2014/main" xmlns="" id="{2AAC67D1-2616-0944-9EC9-BB9BD46EA713}"/>
              </a:ext>
            </a:extLst>
          </p:cNvPr>
          <p:cNvSpPr/>
          <p:nvPr/>
        </p:nvSpPr>
        <p:spPr bwMode="auto">
          <a:xfrm>
            <a:off x="4903073" y="5380133"/>
            <a:ext cx="1120213" cy="209055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57" name="角丸四角形 21">
            <a:extLst>
              <a:ext uri="{FF2B5EF4-FFF2-40B4-BE49-F238E27FC236}">
                <a16:creationId xmlns:a16="http://schemas.microsoft.com/office/drawing/2014/main" xmlns="" id="{618022E1-44C2-5B40-A458-32F256A48EA1}"/>
              </a:ext>
            </a:extLst>
          </p:cNvPr>
          <p:cNvSpPr/>
          <p:nvPr/>
        </p:nvSpPr>
        <p:spPr bwMode="auto">
          <a:xfrm>
            <a:off x="7752972" y="5663009"/>
            <a:ext cx="1016884" cy="209055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9A303AC7-012B-8B4B-B903-45540DFF9BEE}"/>
              </a:ext>
            </a:extLst>
          </p:cNvPr>
          <p:cNvGrpSpPr/>
          <p:nvPr/>
        </p:nvGrpSpPr>
        <p:grpSpPr>
          <a:xfrm>
            <a:off x="127789" y="3545144"/>
            <a:ext cx="1187092" cy="976123"/>
            <a:chOff x="2123728" y="1196751"/>
            <a:chExt cx="5112568" cy="2683521"/>
          </a:xfrm>
        </p:grpSpPr>
        <p:sp>
          <p:nvSpPr>
            <p:cNvPr id="149" name="角丸四角形 6">
              <a:extLst>
                <a:ext uri="{FF2B5EF4-FFF2-40B4-BE49-F238E27FC236}">
                  <a16:creationId xmlns:a16="http://schemas.microsoft.com/office/drawing/2014/main" xmlns="" id="{98276D38-9565-274C-AC17-74BB704AFC3C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2683521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Consumer</a:t>
              </a:r>
              <a:endPara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50" name="角丸四角形 21">
              <a:extLst>
                <a:ext uri="{FF2B5EF4-FFF2-40B4-BE49-F238E27FC236}">
                  <a16:creationId xmlns:a16="http://schemas.microsoft.com/office/drawing/2014/main" xmlns="" id="{14E6276F-6F6F-184D-8D5B-C12FA289E94B}"/>
                </a:ext>
              </a:extLst>
            </p:cNvPr>
            <p:cNvSpPr/>
            <p:nvPr/>
          </p:nvSpPr>
          <p:spPr bwMode="auto">
            <a:xfrm>
              <a:off x="2267743" y="1772945"/>
              <a:ext cx="4824538" cy="574726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52" name="角丸四角形 21">
              <a:extLst>
                <a:ext uri="{FF2B5EF4-FFF2-40B4-BE49-F238E27FC236}">
                  <a16:creationId xmlns:a16="http://schemas.microsoft.com/office/drawing/2014/main" xmlns="" id="{AB4A9856-BA9D-8F4D-A23B-0B0A72F44B07}"/>
                </a:ext>
              </a:extLst>
            </p:cNvPr>
            <p:cNvSpPr/>
            <p:nvPr/>
          </p:nvSpPr>
          <p:spPr bwMode="auto">
            <a:xfrm>
              <a:off x="2267743" y="3179717"/>
              <a:ext cx="4824538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53" name="角丸四角形 21">
              <a:extLst>
                <a:ext uri="{FF2B5EF4-FFF2-40B4-BE49-F238E27FC236}">
                  <a16:creationId xmlns:a16="http://schemas.microsoft.com/office/drawing/2014/main" xmlns="" id="{5914EDE6-D2AE-FE4D-B79B-302B9E273BE3}"/>
                </a:ext>
              </a:extLst>
            </p:cNvPr>
            <p:cNvSpPr/>
            <p:nvPr/>
          </p:nvSpPr>
          <p:spPr bwMode="auto">
            <a:xfrm>
              <a:off x="2267743" y="2460761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sp>
        <p:nvSpPr>
          <p:cNvPr id="154" name="Textfeld 181"/>
          <p:cNvSpPr txBox="1"/>
          <p:nvPr/>
        </p:nvSpPr>
        <p:spPr>
          <a:xfrm>
            <a:off x="7617271" y="6198007"/>
            <a:ext cx="128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Local Network</a:t>
            </a:r>
            <a:endParaRPr lang="en-US" sz="1400" b="1" dirty="0">
              <a:latin typeface="+mj-lt"/>
            </a:endParaRP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1" y="2918914"/>
            <a:ext cx="468632" cy="683026"/>
          </a:xfrm>
          <a:prstGeom prst="rect">
            <a:avLst/>
          </a:prstGeom>
        </p:spPr>
      </p:pic>
      <p:cxnSp>
        <p:nvCxnSpPr>
          <p:cNvPr id="155" name="Gerade Verbindung mit Pfeil 59"/>
          <p:cNvCxnSpPr>
            <a:cxnSpLocks/>
          </p:cNvCxnSpPr>
          <p:nvPr/>
        </p:nvCxnSpPr>
        <p:spPr bwMode="auto">
          <a:xfrm flipH="1" flipV="1">
            <a:off x="4747513" y="4722024"/>
            <a:ext cx="121145" cy="4625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Gerade Verbindung mit Pfeil 59"/>
          <p:cNvCxnSpPr>
            <a:cxnSpLocks/>
          </p:cNvCxnSpPr>
          <p:nvPr/>
        </p:nvCxnSpPr>
        <p:spPr bwMode="auto">
          <a:xfrm flipV="1">
            <a:off x="3263812" y="4661337"/>
            <a:ext cx="129027" cy="7847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5260" y="4890225"/>
            <a:ext cx="925970" cy="92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8" name="Group 42"/>
          <p:cNvGrpSpPr/>
          <p:nvPr/>
        </p:nvGrpSpPr>
        <p:grpSpPr>
          <a:xfrm>
            <a:off x="1834142" y="2578647"/>
            <a:ext cx="297895" cy="297895"/>
            <a:chOff x="6235706" y="4922175"/>
            <a:chExt cx="268034" cy="268034"/>
          </a:xfrm>
        </p:grpSpPr>
        <p:sp>
          <p:nvSpPr>
            <p:cNvPr id="15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6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6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5" name="Gerade Verbindung mit Pfeil 90"/>
          <p:cNvCxnSpPr>
            <a:cxnSpLocks/>
          </p:cNvCxnSpPr>
          <p:nvPr/>
        </p:nvCxnSpPr>
        <p:spPr bwMode="auto">
          <a:xfrm flipH="1">
            <a:off x="2132037" y="2661314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図 1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66" y="5892170"/>
            <a:ext cx="1349680" cy="679661"/>
          </a:xfrm>
          <a:prstGeom prst="rect">
            <a:avLst/>
          </a:prstGeom>
        </p:spPr>
      </p:pic>
      <p:sp>
        <p:nvSpPr>
          <p:cNvPr id="166" name="Textfeld 163"/>
          <p:cNvSpPr txBox="1"/>
          <p:nvPr/>
        </p:nvSpPr>
        <p:spPr>
          <a:xfrm>
            <a:off x="3031667" y="3657671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Thing-to-cloud</a:t>
            </a:r>
            <a:endParaRPr lang="en-US" sz="1400" b="1" dirty="0">
              <a:latin typeface="+mj-lt"/>
            </a:endParaRPr>
          </a:p>
        </p:txBody>
      </p:sp>
      <p:sp>
        <p:nvSpPr>
          <p:cNvPr id="167" name="Textfeld 163"/>
          <p:cNvSpPr txBox="1"/>
          <p:nvPr/>
        </p:nvSpPr>
        <p:spPr>
          <a:xfrm>
            <a:off x="5220072" y="3842056"/>
            <a:ext cx="14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Thing-to-gateway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440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6"/>
          <p:cNvSpPr/>
          <p:nvPr/>
        </p:nvSpPr>
        <p:spPr bwMode="auto">
          <a:xfrm>
            <a:off x="4139952" y="1340768"/>
            <a:ext cx="3533462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" name="角丸四角形 21"/>
          <p:cNvSpPr/>
          <p:nvPr/>
        </p:nvSpPr>
        <p:spPr bwMode="auto">
          <a:xfrm>
            <a:off x="4260326" y="1869533"/>
            <a:ext cx="329271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4260326" y="2581284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21"/>
          <p:cNvSpPr/>
          <p:nvPr/>
        </p:nvSpPr>
        <p:spPr bwMode="auto">
          <a:xfrm>
            <a:off x="4260326" y="4035705"/>
            <a:ext cx="329271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Binding(s)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" name="角丸四角形 21">
            <a:extLst>
              <a:ext uri="{FF2B5EF4-FFF2-40B4-BE49-F238E27FC236}">
                <a16:creationId xmlns:a16="http://schemas.microsoft.com/office/drawing/2014/main" xmlns="" id="{9586E025-100A-4285-892D-B25E864F6ED3}"/>
              </a:ext>
            </a:extLst>
          </p:cNvPr>
          <p:cNvSpPr/>
          <p:nvPr/>
        </p:nvSpPr>
        <p:spPr bwMode="auto">
          <a:xfrm>
            <a:off x="4260326" y="3293034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96099" y="2521978"/>
            <a:ext cx="2015490" cy="2127680"/>
            <a:chOff x="899592" y="1772816"/>
            <a:chExt cx="2347424" cy="2478091"/>
          </a:xfrm>
        </p:grpSpPr>
        <p:sp>
          <p:nvSpPr>
            <p:cNvPr id="9" name="角丸四角形 21"/>
            <p:cNvSpPr/>
            <p:nvPr/>
          </p:nvSpPr>
          <p:spPr bwMode="auto">
            <a:xfrm>
              <a:off x="899592" y="1772816"/>
              <a:ext cx="2347424" cy="2478091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lang="en-US" altLang="ja-JP" sz="20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/>
              </a:r>
              <a:br>
                <a:rPr lang="en-US" altLang="ja-JP" sz="20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 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E2FFF27F-191B-4FA4-9D8A-F3CE1954E6C9}"/>
                </a:ext>
              </a:extLst>
            </p:cNvPr>
            <p:cNvGrpSpPr/>
            <p:nvPr/>
          </p:nvGrpSpPr>
          <p:grpSpPr>
            <a:xfrm>
              <a:off x="1491442" y="1888357"/>
              <a:ext cx="1163724" cy="1201877"/>
              <a:chOff x="1789088" y="2720452"/>
              <a:chExt cx="413417" cy="426971"/>
            </a:xfrm>
          </p:grpSpPr>
          <p:sp>
            <p:nvSpPr>
              <p:cNvPr id="11" name="Isosceles Triangle 29"/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762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Oval 30"/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1"/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2"/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7" name="Left Brace 16"/>
          <p:cNvSpPr/>
          <p:nvPr/>
        </p:nvSpPr>
        <p:spPr>
          <a:xfrm>
            <a:off x="3721101" y="2527051"/>
            <a:ext cx="288032" cy="211753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xmlns="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316443" y="4248559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1412703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xmlns="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xmlns="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xmlns="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xmlns="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xmlns="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271E076-F2ED-448E-B857-31828F26C6DA}"/>
              </a:ext>
            </a:extLst>
          </p:cNvPr>
          <p:cNvGrpSpPr/>
          <p:nvPr/>
        </p:nvGrpSpPr>
        <p:grpSpPr>
          <a:xfrm>
            <a:off x="3851920" y="590869"/>
            <a:ext cx="5112568" cy="3431058"/>
            <a:chOff x="-2038489" y="4937784"/>
            <a:chExt cx="5112568" cy="3431058"/>
          </a:xfrm>
        </p:grpSpPr>
        <p:sp>
          <p:nvSpPr>
            <p:cNvPr id="52" name="角丸四角形 6">
              <a:extLst>
                <a:ext uri="{FF2B5EF4-FFF2-40B4-BE49-F238E27FC236}">
                  <a16:creationId xmlns:a16="http://schemas.microsoft.com/office/drawing/2014/main" xmlns="" id="{B8C3D093-79A1-4CA8-98F1-6C58606284E5}"/>
                </a:ext>
              </a:extLst>
            </p:cNvPr>
            <p:cNvSpPr/>
            <p:nvPr/>
          </p:nvSpPr>
          <p:spPr bwMode="auto">
            <a:xfrm>
              <a:off x="-2038489" y="4937784"/>
              <a:ext cx="5112568" cy="3431058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54" name="角丸四角形 21">
              <a:extLst>
                <a:ext uri="{FF2B5EF4-FFF2-40B4-BE49-F238E27FC236}">
                  <a16:creationId xmlns:a16="http://schemas.microsoft.com/office/drawing/2014/main" xmlns="" id="{8FD4684C-EC35-4B2E-896B-C1E59A1C2056}"/>
                </a:ext>
              </a:extLst>
            </p:cNvPr>
            <p:cNvSpPr/>
            <p:nvPr/>
          </p:nvSpPr>
          <p:spPr bwMode="auto">
            <a:xfrm>
              <a:off x="-1894473" y="5466549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56" name="角丸四角形 21">
              <a:extLst>
                <a:ext uri="{FF2B5EF4-FFF2-40B4-BE49-F238E27FC236}">
                  <a16:creationId xmlns:a16="http://schemas.microsoft.com/office/drawing/2014/main" xmlns="" id="{A8EBE687-6B9C-42A5-861E-123A763737AA}"/>
                </a:ext>
              </a:extLst>
            </p:cNvPr>
            <p:cNvSpPr/>
            <p:nvPr/>
          </p:nvSpPr>
          <p:spPr bwMode="auto">
            <a:xfrm>
              <a:off x="-1894473" y="617830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60" name="角丸四角形 21">
              <a:extLst>
                <a:ext uri="{FF2B5EF4-FFF2-40B4-BE49-F238E27FC236}">
                  <a16:creationId xmlns:a16="http://schemas.microsoft.com/office/drawing/2014/main" xmlns="" id="{E63F688E-CD2B-42D3-8BD0-5A7E9AB11C9F}"/>
                </a:ext>
              </a:extLst>
            </p:cNvPr>
            <p:cNvSpPr/>
            <p:nvPr/>
          </p:nvSpPr>
          <p:spPr bwMode="auto">
            <a:xfrm>
              <a:off x="-1894473" y="7632721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61" name="角丸四角形 21">
              <a:extLst>
                <a:ext uri="{FF2B5EF4-FFF2-40B4-BE49-F238E27FC236}">
                  <a16:creationId xmlns:a16="http://schemas.microsoft.com/office/drawing/2014/main" xmlns="" id="{6B799C4B-49A9-4069-82D7-D5A45B03E29B}"/>
                </a:ext>
              </a:extLst>
            </p:cNvPr>
            <p:cNvSpPr/>
            <p:nvPr/>
          </p:nvSpPr>
          <p:spPr bwMode="auto">
            <a:xfrm>
              <a:off x="-1894473" y="689005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Private Security Configuration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BA04098-AA0B-40B6-9209-105EA9E26AC1}"/>
              </a:ext>
            </a:extLst>
          </p:cNvPr>
          <p:cNvGrpSpPr/>
          <p:nvPr/>
        </p:nvGrpSpPr>
        <p:grpSpPr>
          <a:xfrm>
            <a:off x="4139899" y="3859533"/>
            <a:ext cx="4536608" cy="1212131"/>
            <a:chOff x="2411656" y="4466415"/>
            <a:chExt cx="4536608" cy="1212131"/>
          </a:xfrm>
        </p:grpSpPr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xmlns="" id="{DF33C4D9-6D44-4EEB-9EB6-47A5B13F4B4C}"/>
                </a:ext>
              </a:extLst>
            </p:cNvPr>
            <p:cNvSpPr/>
            <p:nvPr/>
          </p:nvSpPr>
          <p:spPr bwMode="auto">
            <a:xfrm>
              <a:off x="3587787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2</a:t>
              </a:r>
            </a:p>
          </p:txBody>
        </p:sp>
        <p:sp>
          <p:nvSpPr>
            <p:cNvPr id="79" name="角丸四角形 6">
              <a:extLst>
                <a:ext uri="{FF2B5EF4-FFF2-40B4-BE49-F238E27FC236}">
                  <a16:creationId xmlns:a16="http://schemas.microsoft.com/office/drawing/2014/main" xmlns="" id="{BC215E31-FE95-4A79-A21C-A0B4D9F1AF25}"/>
                </a:ext>
              </a:extLst>
            </p:cNvPr>
            <p:cNvSpPr/>
            <p:nvPr/>
          </p:nvSpPr>
          <p:spPr bwMode="auto">
            <a:xfrm>
              <a:off x="5940048" y="5288269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4</a:t>
              </a:r>
            </a:p>
          </p:txBody>
        </p:sp>
        <p:cxnSp>
          <p:nvCxnSpPr>
            <p:cNvPr id="80" name="Gerade Verbindung mit Pfeil 41">
              <a:extLst>
                <a:ext uri="{FF2B5EF4-FFF2-40B4-BE49-F238E27FC236}">
                  <a16:creationId xmlns:a16="http://schemas.microsoft.com/office/drawing/2014/main" xmlns="" id="{67BC91DD-E11D-4182-AA06-3E43F23D1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763" y="4466415"/>
              <a:ext cx="0" cy="821856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42">
              <a:extLst>
                <a:ext uri="{FF2B5EF4-FFF2-40B4-BE49-F238E27FC236}">
                  <a16:creationId xmlns:a16="http://schemas.microsoft.com/office/drawing/2014/main" xmlns="" id="{6EE79A0F-B35B-41CE-B75B-25813C5B5BA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895" y="4466415"/>
              <a:ext cx="0" cy="824707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43">
              <a:extLst>
                <a:ext uri="{FF2B5EF4-FFF2-40B4-BE49-F238E27FC236}">
                  <a16:creationId xmlns:a16="http://schemas.microsoft.com/office/drawing/2014/main" xmlns="" id="{4F61AE37-BC60-44FF-A3A4-7453C66A85B3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6444156" y="4466415"/>
              <a:ext cx="0" cy="821854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角丸四角形 6">
              <a:extLst>
                <a:ext uri="{FF2B5EF4-FFF2-40B4-BE49-F238E27FC236}">
                  <a16:creationId xmlns:a16="http://schemas.microsoft.com/office/drawing/2014/main" xmlns="" id="{BB1FE784-7E6A-49AE-9FF6-AC64A4FC3DC0}"/>
                </a:ext>
              </a:extLst>
            </p:cNvPr>
            <p:cNvSpPr/>
            <p:nvPr/>
          </p:nvSpPr>
          <p:spPr bwMode="auto">
            <a:xfrm>
              <a:off x="2411656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1</a:t>
              </a:r>
            </a:p>
          </p:txBody>
        </p:sp>
        <p:sp>
          <p:nvSpPr>
            <p:cNvPr id="85" name="角丸四角形 6">
              <a:extLst>
                <a:ext uri="{FF2B5EF4-FFF2-40B4-BE49-F238E27FC236}">
                  <a16:creationId xmlns:a16="http://schemas.microsoft.com/office/drawing/2014/main" xmlns="" id="{48953096-1453-424E-BFFB-CB60455A67D1}"/>
                </a:ext>
              </a:extLst>
            </p:cNvPr>
            <p:cNvSpPr/>
            <p:nvPr/>
          </p:nvSpPr>
          <p:spPr bwMode="auto">
            <a:xfrm>
              <a:off x="4763918" y="5288270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3</a:t>
              </a:r>
            </a:p>
          </p:txBody>
        </p:sp>
        <p:cxnSp>
          <p:nvCxnSpPr>
            <p:cNvPr id="86" name="Gerade Verbindung mit Pfeil 45">
              <a:extLst>
                <a:ext uri="{FF2B5EF4-FFF2-40B4-BE49-F238E27FC236}">
                  <a16:creationId xmlns:a16="http://schemas.microsoft.com/office/drawing/2014/main" xmlns="" id="{4B0711FC-7E8D-4822-A4B6-15027DAD0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026" y="4466415"/>
              <a:ext cx="0" cy="824705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4150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3851920" y="590868"/>
            <a:ext cx="5112568" cy="456632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8" name="Abgerundetes Rechteck 31">
            <a:extLst>
              <a:ext uri="{FF2B5EF4-FFF2-40B4-BE49-F238E27FC236}">
                <a16:creationId xmlns:a16="http://schemas.microsoft.com/office/drawing/2014/main" xmlns="" id="{5E9B36EA-D4B0-4C2F-8BCA-4C3DF1CC5772}"/>
              </a:ext>
            </a:extLst>
          </p:cNvPr>
          <p:cNvSpPr/>
          <p:nvPr/>
        </p:nvSpPr>
        <p:spPr>
          <a:xfrm>
            <a:off x="3995936" y="1153167"/>
            <a:ext cx="4824536" cy="2303813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316443" y="4248559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1412703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xmlns="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xmlns="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xmlns="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xmlns="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xmlns="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xmlns="" id="{8FD4684C-EC35-4B2E-896B-C1E59A1C2056}"/>
              </a:ext>
            </a:extLst>
          </p:cNvPr>
          <p:cNvSpPr/>
          <p:nvPr/>
        </p:nvSpPr>
        <p:spPr bwMode="auto">
          <a:xfrm>
            <a:off x="4427984" y="1340270"/>
            <a:ext cx="3960440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56" name="角丸四角形 21">
            <a:extLst>
              <a:ext uri="{FF2B5EF4-FFF2-40B4-BE49-F238E27FC236}">
                <a16:creationId xmlns:a16="http://schemas.microsoft.com/office/drawing/2014/main" xmlns="" id="{A8EBE687-6B9C-42A5-861E-123A763737AA}"/>
              </a:ext>
            </a:extLst>
          </p:cNvPr>
          <p:cNvSpPr/>
          <p:nvPr/>
        </p:nvSpPr>
        <p:spPr bwMode="auto">
          <a:xfrm>
            <a:off x="4427984" y="2052021"/>
            <a:ext cx="3960440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3996003" y="4376723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3996003" y="3634052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BA04098-AA0B-40B6-9209-105EA9E26AC1}"/>
              </a:ext>
            </a:extLst>
          </p:cNvPr>
          <p:cNvGrpSpPr/>
          <p:nvPr/>
        </p:nvGrpSpPr>
        <p:grpSpPr>
          <a:xfrm>
            <a:off x="4139966" y="4950450"/>
            <a:ext cx="4536608" cy="1212131"/>
            <a:chOff x="2411656" y="4466415"/>
            <a:chExt cx="4536608" cy="1212131"/>
          </a:xfrm>
        </p:grpSpPr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xmlns="" id="{DF33C4D9-6D44-4EEB-9EB6-47A5B13F4B4C}"/>
                </a:ext>
              </a:extLst>
            </p:cNvPr>
            <p:cNvSpPr/>
            <p:nvPr/>
          </p:nvSpPr>
          <p:spPr bwMode="auto">
            <a:xfrm>
              <a:off x="3587787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2</a:t>
              </a:r>
            </a:p>
          </p:txBody>
        </p:sp>
        <p:sp>
          <p:nvSpPr>
            <p:cNvPr id="79" name="角丸四角形 6">
              <a:extLst>
                <a:ext uri="{FF2B5EF4-FFF2-40B4-BE49-F238E27FC236}">
                  <a16:creationId xmlns:a16="http://schemas.microsoft.com/office/drawing/2014/main" xmlns="" id="{BC215E31-FE95-4A79-A21C-A0B4D9F1AF25}"/>
                </a:ext>
              </a:extLst>
            </p:cNvPr>
            <p:cNvSpPr/>
            <p:nvPr/>
          </p:nvSpPr>
          <p:spPr bwMode="auto">
            <a:xfrm>
              <a:off x="5940048" y="5288269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4</a:t>
              </a:r>
            </a:p>
          </p:txBody>
        </p:sp>
        <p:cxnSp>
          <p:nvCxnSpPr>
            <p:cNvPr id="80" name="Gerade Verbindung mit Pfeil 41">
              <a:extLst>
                <a:ext uri="{FF2B5EF4-FFF2-40B4-BE49-F238E27FC236}">
                  <a16:creationId xmlns:a16="http://schemas.microsoft.com/office/drawing/2014/main" xmlns="" id="{67BC91DD-E11D-4182-AA06-3E43F23D1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763" y="4466415"/>
              <a:ext cx="0" cy="821856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42">
              <a:extLst>
                <a:ext uri="{FF2B5EF4-FFF2-40B4-BE49-F238E27FC236}">
                  <a16:creationId xmlns:a16="http://schemas.microsoft.com/office/drawing/2014/main" xmlns="" id="{6EE79A0F-B35B-41CE-B75B-25813C5B5BA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895" y="4466415"/>
              <a:ext cx="0" cy="824707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43">
              <a:extLst>
                <a:ext uri="{FF2B5EF4-FFF2-40B4-BE49-F238E27FC236}">
                  <a16:creationId xmlns:a16="http://schemas.microsoft.com/office/drawing/2014/main" xmlns="" id="{4F61AE37-BC60-44FF-A3A4-7453C66A85B3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6444156" y="4466415"/>
              <a:ext cx="0" cy="821854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角丸四角形 6">
              <a:extLst>
                <a:ext uri="{FF2B5EF4-FFF2-40B4-BE49-F238E27FC236}">
                  <a16:creationId xmlns:a16="http://schemas.microsoft.com/office/drawing/2014/main" xmlns="" id="{BB1FE784-7E6A-49AE-9FF6-AC64A4FC3DC0}"/>
                </a:ext>
              </a:extLst>
            </p:cNvPr>
            <p:cNvSpPr/>
            <p:nvPr/>
          </p:nvSpPr>
          <p:spPr bwMode="auto">
            <a:xfrm>
              <a:off x="2411656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1</a:t>
              </a:r>
            </a:p>
          </p:txBody>
        </p:sp>
        <p:sp>
          <p:nvSpPr>
            <p:cNvPr id="85" name="角丸四角形 6">
              <a:extLst>
                <a:ext uri="{FF2B5EF4-FFF2-40B4-BE49-F238E27FC236}">
                  <a16:creationId xmlns:a16="http://schemas.microsoft.com/office/drawing/2014/main" xmlns="" id="{48953096-1453-424E-BFFB-CB60455A67D1}"/>
                </a:ext>
              </a:extLst>
            </p:cNvPr>
            <p:cNvSpPr/>
            <p:nvPr/>
          </p:nvSpPr>
          <p:spPr bwMode="auto">
            <a:xfrm>
              <a:off x="4763918" y="5288270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3</a:t>
              </a:r>
            </a:p>
          </p:txBody>
        </p:sp>
        <p:cxnSp>
          <p:nvCxnSpPr>
            <p:cNvPr id="86" name="Gerade Verbindung mit Pfeil 45">
              <a:extLst>
                <a:ext uri="{FF2B5EF4-FFF2-40B4-BE49-F238E27FC236}">
                  <a16:creationId xmlns:a16="http://schemas.microsoft.com/office/drawing/2014/main" xmlns="" id="{4B0711FC-7E8D-4822-A4B6-15027DAD0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026" y="4466415"/>
              <a:ext cx="0" cy="824705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角丸四角形 21">
            <a:extLst>
              <a:ext uri="{FF2B5EF4-FFF2-40B4-BE49-F238E27FC236}">
                <a16:creationId xmlns:a16="http://schemas.microsoft.com/office/drawing/2014/main" xmlns="" id="{3A52D4AC-EC3C-424F-8971-8A818C7DE704}"/>
              </a:ext>
            </a:extLst>
          </p:cNvPr>
          <p:cNvSpPr/>
          <p:nvPr/>
        </p:nvSpPr>
        <p:spPr bwMode="auto">
          <a:xfrm>
            <a:off x="4427984" y="2775432"/>
            <a:ext cx="396044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</p:spTree>
    <p:extLst>
      <p:ext uri="{BB962C8B-B14F-4D97-AF65-F5344CB8AC3E}">
        <p14:creationId xmlns:p14="http://schemas.microsoft.com/office/powerpoint/2010/main" val="29632454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xmlns="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xmlns="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xmlns="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xmlns="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4604379" y="3764874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xmlns="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xmlns="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xmlns="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xmlns="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xmlns="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03A5E1D-9269-4EE3-9779-3C1588B3A22A}"/>
              </a:ext>
            </a:extLst>
          </p:cNvPr>
          <p:cNvGrpSpPr/>
          <p:nvPr/>
        </p:nvGrpSpPr>
        <p:grpSpPr>
          <a:xfrm>
            <a:off x="4598646" y="2949036"/>
            <a:ext cx="3576217" cy="767996"/>
            <a:chOff x="4598646" y="1613552"/>
            <a:chExt cx="3576217" cy="767996"/>
          </a:xfrm>
        </p:grpSpPr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xmlns="" id="{84262F58-1F30-41C4-B6AC-75798C69153D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xmlns="" id="{861CB99D-410D-426D-B059-AA8633A66177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xmlns="" id="{A6766D2C-AC2F-4891-8F25-5563E71FA7D4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xmlns="" id="{E2474AFA-A3F1-4805-8E94-D521AF5639C6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xmlns="" id="{4AE251D0-6D8F-4EB6-9DC4-98B2CAD0DCF2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867FA58-9C01-40C6-8A9F-13F82F78CA3B}"/>
              </a:ext>
            </a:extLst>
          </p:cNvPr>
          <p:cNvGrpSpPr/>
          <p:nvPr/>
        </p:nvGrpSpPr>
        <p:grpSpPr>
          <a:xfrm>
            <a:off x="3463040" y="1412776"/>
            <a:ext cx="5252748" cy="1445923"/>
            <a:chOff x="3463040" y="2248410"/>
            <a:chExt cx="5252748" cy="1445923"/>
          </a:xfrm>
        </p:grpSpPr>
        <p:sp>
          <p:nvSpPr>
            <p:cNvPr id="50" name="縦巻き 49"/>
            <p:cNvSpPr/>
            <p:nvPr/>
          </p:nvSpPr>
          <p:spPr bwMode="auto">
            <a:xfrm>
              <a:off x="4086651" y="2441490"/>
              <a:ext cx="4629137" cy="1252843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9" name="Down Arrow 40"/>
            <p:cNvSpPr/>
            <p:nvPr/>
          </p:nvSpPr>
          <p:spPr>
            <a:xfrm rot="5400000">
              <a:off x="3495200" y="2216250"/>
              <a:ext cx="439632" cy="50395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29" name="角丸四角形 21"/>
            <p:cNvSpPr/>
            <p:nvPr/>
          </p:nvSpPr>
          <p:spPr bwMode="auto">
            <a:xfrm>
              <a:off x="4607363" y="3237600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xmlns="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828291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13A8057-7D26-408A-B133-8DB859E1D51F}"/>
                </a:ext>
              </a:extLst>
            </p:cNvPr>
            <p:cNvSpPr txBox="1"/>
            <p:nvPr/>
          </p:nvSpPr>
          <p:spPr>
            <a:xfrm>
              <a:off x="5689295" y="2551867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Application Script</a:t>
              </a:r>
            </a:p>
          </p:txBody>
        </p:sp>
      </p:grpSp>
      <p:sp>
        <p:nvSpPr>
          <p:cNvPr id="56" name="角丸四角形 21">
            <a:extLst>
              <a:ext uri="{FF2B5EF4-FFF2-40B4-BE49-F238E27FC236}">
                <a16:creationId xmlns:a16="http://schemas.microsoft.com/office/drawing/2014/main" xmlns="" id="{FE0877AF-1373-423B-A74A-66B656D4D57A}"/>
              </a:ext>
            </a:extLst>
          </p:cNvPr>
          <p:cNvSpPr/>
          <p:nvPr/>
        </p:nvSpPr>
        <p:spPr bwMode="auto">
          <a:xfrm>
            <a:off x="4572000" y="1156671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071082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57085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xmlns="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56" name="Abgerundetes Rechteck 31">
            <a:extLst>
              <a:ext uri="{FF2B5EF4-FFF2-40B4-BE49-F238E27FC236}">
                <a16:creationId xmlns:a16="http://schemas.microsoft.com/office/drawing/2014/main" xmlns="" id="{62CC09D5-1E1F-4EE9-9F38-AAE54B5635DC}"/>
              </a:ext>
            </a:extLst>
          </p:cNvPr>
          <p:cNvSpPr/>
          <p:nvPr/>
        </p:nvSpPr>
        <p:spPr>
          <a:xfrm>
            <a:off x="4068705" y="1613992"/>
            <a:ext cx="4665008" cy="3112806"/>
          </a:xfrm>
          <a:prstGeom prst="roundRect">
            <a:avLst>
              <a:gd name="adj" fmla="val 1030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Scripting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xmlns="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xmlns="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xmlns="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96542"/>
            <a:ext cx="1937231" cy="66461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490616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2957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134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09088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8521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08984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1245" y="605934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36960" y="568941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13092" y="568941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65353" y="568406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2853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85115" y="605934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89223" y="568691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xmlns="" id="{B9E63192-F44B-4551-8D76-EF50F51DDFF4}"/>
              </a:ext>
            </a:extLst>
          </p:cNvPr>
          <p:cNvSpPr/>
          <p:nvPr/>
        </p:nvSpPr>
        <p:spPr bwMode="auto">
          <a:xfrm>
            <a:off x="4608902" y="1187107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08902" y="4235619"/>
            <a:ext cx="3581685" cy="415193"/>
          </a:xfrm>
          <a:prstGeom prst="roundRect">
            <a:avLst>
              <a:gd name="adj" fmla="val 25000"/>
            </a:avLst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xmlns="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xmlns="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xmlns="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xmlns="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xmlns="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09257" y="371685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03A5E1D-9269-4EE3-9779-3C1588B3A22A}"/>
              </a:ext>
            </a:extLst>
          </p:cNvPr>
          <p:cNvGrpSpPr/>
          <p:nvPr/>
        </p:nvGrpSpPr>
        <p:grpSpPr>
          <a:xfrm>
            <a:off x="4603169" y="3419781"/>
            <a:ext cx="3576217" cy="767996"/>
            <a:chOff x="4598646" y="1613552"/>
            <a:chExt cx="3576217" cy="767996"/>
          </a:xfrm>
        </p:grpSpPr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xmlns="" id="{84262F58-1F30-41C4-B6AC-75798C69153D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xmlns="" id="{861CB99D-410D-426D-B059-AA8633A66177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xmlns="" id="{A6766D2C-AC2F-4891-8F25-5563E71FA7D4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xmlns="" id="{E2474AFA-A3F1-4805-8E94-D521AF5639C6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xmlns="" id="{4AE251D0-6D8F-4EB6-9DC4-98B2CAD0DCF2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867FA58-9C01-40C6-8A9F-13F82F78CA3B}"/>
              </a:ext>
            </a:extLst>
          </p:cNvPr>
          <p:cNvGrpSpPr/>
          <p:nvPr/>
        </p:nvGrpSpPr>
        <p:grpSpPr>
          <a:xfrm>
            <a:off x="3467563" y="1883521"/>
            <a:ext cx="4997392" cy="1445923"/>
            <a:chOff x="3463040" y="2248410"/>
            <a:chExt cx="4997392" cy="1445923"/>
          </a:xfrm>
        </p:grpSpPr>
        <p:sp>
          <p:nvSpPr>
            <p:cNvPr id="50" name="縦巻き 49"/>
            <p:cNvSpPr/>
            <p:nvPr/>
          </p:nvSpPr>
          <p:spPr bwMode="auto">
            <a:xfrm>
              <a:off x="4310383" y="2441490"/>
              <a:ext cx="4150049" cy="1252843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9" name="Down Arrow 40"/>
            <p:cNvSpPr/>
            <p:nvPr/>
          </p:nvSpPr>
          <p:spPr>
            <a:xfrm rot="5400000">
              <a:off x="3495200" y="2216250"/>
              <a:ext cx="439632" cy="50395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Arial" pitchFamily="34" charset="0"/>
              </a:endParaRPr>
            </a:p>
          </p:txBody>
        </p:sp>
        <p:sp>
          <p:nvSpPr>
            <p:cNvPr id="29" name="角丸四角形 21"/>
            <p:cNvSpPr/>
            <p:nvPr/>
          </p:nvSpPr>
          <p:spPr bwMode="auto">
            <a:xfrm>
              <a:off x="4607363" y="3237600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xmlns="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828291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13A8057-7D26-408A-B133-8DB859E1D51F}"/>
                </a:ext>
              </a:extLst>
            </p:cNvPr>
            <p:cNvSpPr txBox="1"/>
            <p:nvPr/>
          </p:nvSpPr>
          <p:spPr>
            <a:xfrm>
              <a:off x="5689295" y="2551867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Application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22830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1257</Words>
  <Application>Microsoft Office PowerPoint</Application>
  <PresentationFormat>On-screen Show (4:3)</PresentationFormat>
  <Paragraphs>690</Paragraphs>
  <Slides>27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HG明朝E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Frank MATTHIAS KOVATSCH</cp:lastModifiedBy>
  <cp:revision>115</cp:revision>
  <cp:lastPrinted>2017-08-07T13:47:57Z</cp:lastPrinted>
  <dcterms:created xsi:type="dcterms:W3CDTF">2017-08-07T12:37:27Z</dcterms:created>
  <dcterms:modified xsi:type="dcterms:W3CDTF">2019-04-23T17:06:53Z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2019-03-21 11:02:28Z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1554883468</vt:lpwstr>
  </property>
</Properties>
</file>