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65" r:id="rId4"/>
    <p:sldId id="266" r:id="rId5"/>
    <p:sldId id="268" r:id="rId6"/>
    <p:sldId id="267" r:id="rId7"/>
    <p:sldId id="262" r:id="rId8"/>
    <p:sldId id="263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D8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70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smtClean="0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2017/9/5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‹Nr.›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192326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2017/9/5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‹Nr.›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78783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2017/9/5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‹Nr.›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50189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2017/9/5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‹Nr.›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704420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2017/9/5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‹Nr.›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041084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2017/9/5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‹Nr.›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6832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2017/9/5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‹Nr.›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326374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2017/9/5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‹Nr.›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601968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2017/9/5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‹Nr.›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85393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2017/9/5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‹Nr.›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404858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2017/9/5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‹Nr.›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178089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E2E9D-520B-4AF5-9F19-1A682015C815}" type="datetimeFigureOut">
              <a:rPr kumimoji="1" lang="ja-JP" altLang="en-US" smtClean="0"/>
              <a:pPr/>
              <a:t>2017/9/5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F619D-4FD4-4D86-AB8A-1A06ED0FC7AA}" type="slidenum">
              <a:rPr kumimoji="1" lang="ja-JP" altLang="en-US" smtClean="0"/>
              <a:pPr/>
              <a:t>‹Nr.›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84497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gif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gif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5616624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042343" y="3790781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Remote</a:t>
            </a:r>
          </a:p>
          <a:p>
            <a:pPr algn="ctr"/>
            <a:r>
              <a:rPr lang="en-US" altLang="ja-JP" dirty="0" smtClean="0"/>
              <a:t>C</a:t>
            </a:r>
            <a:r>
              <a:rPr kumimoji="1" lang="en-US" altLang="ja-JP" dirty="0" smtClean="0"/>
              <a:t>ontroller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Electronic</a:t>
            </a:r>
          </a:p>
          <a:p>
            <a:pPr algn="ctr"/>
            <a:r>
              <a:rPr lang="en-US" altLang="ja-JP" dirty="0" smtClean="0"/>
              <a:t>A</a:t>
            </a:r>
            <a:r>
              <a:rPr kumimoji="1" lang="en-US" altLang="ja-JP" dirty="0" smtClean="0"/>
              <a:t>ppliance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/>
          <p:nvPr/>
        </p:nvCxnSpPr>
        <p:spPr>
          <a:xfrm flipH="1">
            <a:off x="3725648" y="3482511"/>
            <a:ext cx="22242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knimura\AppData\Local\Microsoft\Windows\Temporary Internet Files\Content.IE5\00M96SWE\lgi01a201408201000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507" y="2060848"/>
            <a:ext cx="1363762" cy="9828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4603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角丸四角形 30"/>
          <p:cNvSpPr/>
          <p:nvPr/>
        </p:nvSpPr>
        <p:spPr>
          <a:xfrm>
            <a:off x="6131830" y="3184377"/>
            <a:ext cx="932086" cy="60466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5616624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166577" y="3790781"/>
            <a:ext cx="877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Control</a:t>
            </a:r>
            <a:br>
              <a:rPr kumimoji="1" lang="en-US" altLang="ja-JP" dirty="0" smtClean="0"/>
            </a:br>
            <a:r>
              <a:rPr kumimoji="1" lang="en-US" altLang="ja-JP" dirty="0" smtClean="0"/>
              <a:t>Agent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Electronic</a:t>
            </a:r>
          </a:p>
          <a:p>
            <a:pPr algn="ctr"/>
            <a:r>
              <a:rPr lang="en-US" altLang="ja-JP" dirty="0" smtClean="0"/>
              <a:t>A</a:t>
            </a:r>
            <a:r>
              <a:rPr kumimoji="1" lang="en-US" altLang="ja-JP" dirty="0" smtClean="0"/>
              <a:t>ppliance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/>
          <p:nvPr/>
        </p:nvCxnSpPr>
        <p:spPr>
          <a:xfrm flipH="1">
            <a:off x="3725648" y="3482511"/>
            <a:ext cx="22242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knimura\AppData\Local\Microsoft\Windows\Temporary Internet Files\Content.IE5\00M96SWE\lgi01a2014082010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507" y="2060848"/>
            <a:ext cx="1363762" cy="9828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39721"/>
          <a:stretch/>
        </p:blipFill>
        <p:spPr bwMode="auto">
          <a:xfrm>
            <a:off x="6738570" y="2920526"/>
            <a:ext cx="248558" cy="51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 descr="C:\Users\knimura\AppData\Local\Microsoft\Windows\Temporary Internet Files\Content.IE5\8TTJABOM\arduino-pir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908" y="3273250"/>
            <a:ext cx="548967" cy="454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4603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5616624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042343" y="3790781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Remote</a:t>
            </a:r>
          </a:p>
          <a:p>
            <a:pPr algn="ctr"/>
            <a:r>
              <a:rPr lang="en-US" altLang="ja-JP" dirty="0" smtClean="0"/>
              <a:t>C</a:t>
            </a:r>
            <a:r>
              <a:rPr kumimoji="1" lang="en-US" altLang="ja-JP" dirty="0" smtClean="0"/>
              <a:t>ontroller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Electronic</a:t>
            </a:r>
          </a:p>
          <a:p>
            <a:pPr algn="ctr"/>
            <a:r>
              <a:rPr kumimoji="1" lang="en-US" altLang="ja-JP" dirty="0" smtClean="0"/>
              <a:t>Appliance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/>
          <p:nvPr/>
        </p:nvCxnSpPr>
        <p:spPr>
          <a:xfrm flipH="1">
            <a:off x="3725648" y="3482511"/>
            <a:ext cx="22242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knimura\AppData\Local\Microsoft\Windows\Temporary Internet Files\Content.IE5\00M96SWE\lgi01a201408201000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507" y="2060848"/>
            <a:ext cx="1363762" cy="9828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矢印コネクタ 17"/>
          <p:cNvCxnSpPr/>
          <p:nvPr/>
        </p:nvCxnSpPr>
        <p:spPr>
          <a:xfrm flipH="1">
            <a:off x="3750182" y="1844824"/>
            <a:ext cx="2034199" cy="1261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2" y="1268760"/>
            <a:ext cx="413874" cy="603217"/>
          </a:xfrm>
          <a:prstGeom prst="rect">
            <a:avLst/>
          </a:prstGeom>
        </p:spPr>
      </p:pic>
      <p:sp>
        <p:nvSpPr>
          <p:cNvPr id="12" name="テキスト ボックス 16"/>
          <p:cNvSpPr txBox="1"/>
          <p:nvPr/>
        </p:nvSpPr>
        <p:spPr>
          <a:xfrm>
            <a:off x="6078516" y="1878638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Remote</a:t>
            </a:r>
          </a:p>
          <a:p>
            <a:pPr algn="ctr"/>
            <a:r>
              <a:rPr lang="en-US" altLang="ja-JP" dirty="0" smtClean="0"/>
              <a:t>C</a:t>
            </a:r>
            <a:r>
              <a:rPr kumimoji="1" lang="en-US" altLang="ja-JP" dirty="0" smtClean="0"/>
              <a:t>ontroller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4603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2520280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Electronic</a:t>
            </a:r>
          </a:p>
          <a:p>
            <a:pPr algn="ctr"/>
            <a:r>
              <a:rPr kumimoji="1" lang="en-US" altLang="ja-JP" dirty="0" smtClean="0"/>
              <a:t>Appliance</a:t>
            </a:r>
            <a:endParaRPr kumimoji="1" lang="ja-JP" altLang="en-US" dirty="0"/>
          </a:p>
        </p:txBody>
      </p:sp>
      <p:pic>
        <p:nvPicPr>
          <p:cNvPr id="1026" name="Picture 2" descr="C:\Users\knimura\AppData\Local\Microsoft\Windows\Temporary Internet Files\Content.IE5\00M96SWE\lgi01a2014082010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507" y="2060848"/>
            <a:ext cx="1363762" cy="9828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矢印コネクタ 17"/>
          <p:cNvCxnSpPr/>
          <p:nvPr/>
        </p:nvCxnSpPr>
        <p:spPr>
          <a:xfrm flipH="1">
            <a:off x="5076057" y="1703545"/>
            <a:ext cx="936103" cy="5806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061" y="2663381"/>
            <a:ext cx="1193968" cy="477587"/>
          </a:xfrm>
          <a:prstGeom prst="rect">
            <a:avLst/>
          </a:prstGeom>
        </p:spPr>
      </p:pic>
      <p:sp>
        <p:nvSpPr>
          <p:cNvPr id="16" name="テキスト ボックス 25"/>
          <p:cNvSpPr txBox="1"/>
          <p:nvPr/>
        </p:nvSpPr>
        <p:spPr>
          <a:xfrm>
            <a:off x="3957145" y="2228581"/>
            <a:ext cx="100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Gateway</a:t>
            </a:r>
            <a:endParaRPr kumimoji="1" lang="ja-JP" altLang="en-US" dirty="0"/>
          </a:p>
        </p:txBody>
      </p:sp>
      <p:pic>
        <p:nvPicPr>
          <p:cNvPr id="20" name="図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2" y="1268760"/>
            <a:ext cx="413874" cy="603217"/>
          </a:xfrm>
          <a:prstGeom prst="rect">
            <a:avLst/>
          </a:prstGeom>
        </p:spPr>
      </p:pic>
      <p:sp>
        <p:nvSpPr>
          <p:cNvPr id="21" name="テキスト ボックス 16"/>
          <p:cNvSpPr txBox="1"/>
          <p:nvPr/>
        </p:nvSpPr>
        <p:spPr>
          <a:xfrm>
            <a:off x="6078516" y="1878638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Remote</a:t>
            </a:r>
          </a:p>
          <a:p>
            <a:pPr algn="ctr"/>
            <a:r>
              <a:rPr lang="en-US" altLang="ja-JP" dirty="0" smtClean="0"/>
              <a:t>C</a:t>
            </a:r>
            <a:r>
              <a:rPr kumimoji="1" lang="en-US" altLang="ja-JP" dirty="0" smtClean="0"/>
              <a:t>ontroller</a:t>
            </a:r>
            <a:endParaRPr kumimoji="1" lang="ja-JP" altLang="en-US" dirty="0"/>
          </a:p>
        </p:txBody>
      </p:sp>
      <p:cxnSp>
        <p:nvCxnSpPr>
          <p:cNvPr id="24" name="直線矢印コネクタ 17"/>
          <p:cNvCxnSpPr/>
          <p:nvPr/>
        </p:nvCxnSpPr>
        <p:spPr>
          <a:xfrm flipH="1">
            <a:off x="3472830" y="3193926"/>
            <a:ext cx="432048" cy="267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4603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雲 21"/>
          <p:cNvSpPr/>
          <p:nvPr/>
        </p:nvSpPr>
        <p:spPr>
          <a:xfrm>
            <a:off x="4427984" y="1181894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17"/>
          <p:cNvSpPr/>
          <p:nvPr/>
        </p:nvSpPr>
        <p:spPr>
          <a:xfrm rot="19717306">
            <a:off x="4268576" y="2476657"/>
            <a:ext cx="1652679" cy="19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2520280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Electronic</a:t>
            </a:r>
          </a:p>
          <a:p>
            <a:pPr algn="ctr"/>
            <a:r>
              <a:rPr kumimoji="1" lang="en-US" altLang="ja-JP" dirty="0" smtClean="0"/>
              <a:t>Appliance</a:t>
            </a:r>
            <a:endParaRPr kumimoji="1" lang="ja-JP" altLang="en-US" dirty="0"/>
          </a:p>
        </p:txBody>
      </p:sp>
      <p:pic>
        <p:nvPicPr>
          <p:cNvPr id="1026" name="Picture 2" descr="C:\Users\knimura\AppData\Local\Microsoft\Windows\Temporary Internet Files\Content.IE5\00M96SWE\lgi01a2014082010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507" y="2060848"/>
            <a:ext cx="1363762" cy="9828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矢印コネクタ 17"/>
          <p:cNvCxnSpPr/>
          <p:nvPr/>
        </p:nvCxnSpPr>
        <p:spPr>
          <a:xfrm flipH="1" flipV="1">
            <a:off x="6228184" y="2420888"/>
            <a:ext cx="360038" cy="568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角丸四角形 25"/>
          <p:cNvSpPr/>
          <p:nvPr/>
        </p:nvSpPr>
        <p:spPr>
          <a:xfrm>
            <a:off x="5415959" y="1757209"/>
            <a:ext cx="833579" cy="5153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397" y="1905072"/>
            <a:ext cx="505426" cy="254518"/>
          </a:xfrm>
          <a:prstGeom prst="rect">
            <a:avLst/>
          </a:prstGeom>
        </p:spPr>
      </p:pic>
      <p:sp>
        <p:nvSpPr>
          <p:cNvPr id="18" name="テキスト ボックス 30"/>
          <p:cNvSpPr txBox="1"/>
          <p:nvPr/>
        </p:nvSpPr>
        <p:spPr>
          <a:xfrm>
            <a:off x="5482427" y="1340768"/>
            <a:ext cx="700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Proxy</a:t>
            </a:r>
            <a:endParaRPr kumimoji="1" lang="ja-JP" altLang="en-US" dirty="0"/>
          </a:p>
        </p:txBody>
      </p:sp>
      <p:pic>
        <p:nvPicPr>
          <p:cNvPr id="23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24" name="テキスト ボックス 16"/>
          <p:cNvSpPr txBox="1"/>
          <p:nvPr/>
        </p:nvSpPr>
        <p:spPr>
          <a:xfrm>
            <a:off x="6042343" y="3790781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Remote</a:t>
            </a:r>
          </a:p>
          <a:p>
            <a:pPr algn="ctr"/>
            <a:r>
              <a:rPr lang="en-US" altLang="ja-JP" dirty="0" smtClean="0"/>
              <a:t>C</a:t>
            </a:r>
            <a:r>
              <a:rPr kumimoji="1" lang="en-US" altLang="ja-JP" dirty="0" smtClean="0"/>
              <a:t>ontroller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4603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雲 21"/>
          <p:cNvSpPr/>
          <p:nvPr/>
        </p:nvSpPr>
        <p:spPr>
          <a:xfrm>
            <a:off x="4427984" y="1181894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17"/>
          <p:cNvSpPr/>
          <p:nvPr/>
        </p:nvSpPr>
        <p:spPr>
          <a:xfrm rot="19717306">
            <a:off x="4678999" y="2361377"/>
            <a:ext cx="1209876" cy="19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2520280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Electronic</a:t>
            </a:r>
          </a:p>
          <a:p>
            <a:pPr algn="ctr"/>
            <a:r>
              <a:rPr kumimoji="1" lang="en-US" altLang="ja-JP" dirty="0" smtClean="0"/>
              <a:t>appliance</a:t>
            </a:r>
            <a:endParaRPr kumimoji="1" lang="ja-JP" altLang="en-US" dirty="0"/>
          </a:p>
        </p:txBody>
      </p:sp>
      <p:pic>
        <p:nvPicPr>
          <p:cNvPr id="1026" name="Picture 2" descr="C:\Users\knimura\AppData\Local\Microsoft\Windows\Temporary Internet Files\Content.IE5\00M96SWE\lgi01a2014082010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507" y="2060848"/>
            <a:ext cx="1363762" cy="9828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矢印コネクタ 17"/>
          <p:cNvCxnSpPr/>
          <p:nvPr/>
        </p:nvCxnSpPr>
        <p:spPr>
          <a:xfrm flipH="1" flipV="1">
            <a:off x="6228184" y="2420888"/>
            <a:ext cx="360038" cy="568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061" y="2663381"/>
            <a:ext cx="1193968" cy="477587"/>
          </a:xfrm>
          <a:prstGeom prst="rect">
            <a:avLst/>
          </a:prstGeom>
        </p:spPr>
      </p:pic>
      <p:sp>
        <p:nvSpPr>
          <p:cNvPr id="16" name="テキスト ボックス 25"/>
          <p:cNvSpPr txBox="1"/>
          <p:nvPr/>
        </p:nvSpPr>
        <p:spPr>
          <a:xfrm>
            <a:off x="3957145" y="2228581"/>
            <a:ext cx="100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Gateway</a:t>
            </a:r>
            <a:endParaRPr kumimoji="1" lang="ja-JP" altLang="en-US" dirty="0"/>
          </a:p>
        </p:txBody>
      </p:sp>
      <p:sp>
        <p:nvSpPr>
          <p:cNvPr id="13" name="角丸四角形 25"/>
          <p:cNvSpPr/>
          <p:nvPr/>
        </p:nvSpPr>
        <p:spPr>
          <a:xfrm>
            <a:off x="5415959" y="1757209"/>
            <a:ext cx="833579" cy="5153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397" y="1905072"/>
            <a:ext cx="505426" cy="254518"/>
          </a:xfrm>
          <a:prstGeom prst="rect">
            <a:avLst/>
          </a:prstGeom>
        </p:spPr>
      </p:pic>
      <p:sp>
        <p:nvSpPr>
          <p:cNvPr id="18" name="テキスト ボックス 30"/>
          <p:cNvSpPr txBox="1"/>
          <p:nvPr/>
        </p:nvSpPr>
        <p:spPr>
          <a:xfrm>
            <a:off x="5484866" y="1340768"/>
            <a:ext cx="73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Agent</a:t>
            </a:r>
            <a:endParaRPr kumimoji="1" lang="ja-JP" altLang="en-US" dirty="0"/>
          </a:p>
        </p:txBody>
      </p:sp>
      <p:pic>
        <p:nvPicPr>
          <p:cNvPr id="23" name="図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24" name="テキスト ボックス 16"/>
          <p:cNvSpPr txBox="1"/>
          <p:nvPr/>
        </p:nvSpPr>
        <p:spPr>
          <a:xfrm>
            <a:off x="6056129" y="3790781"/>
            <a:ext cx="1098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Remote</a:t>
            </a:r>
          </a:p>
          <a:p>
            <a:pPr algn="ctr"/>
            <a:r>
              <a:rPr kumimoji="1" lang="en-US" altLang="ja-JP" dirty="0" smtClean="0"/>
              <a:t>controller</a:t>
            </a:r>
            <a:endParaRPr kumimoji="1" lang="ja-JP" altLang="en-US" dirty="0"/>
          </a:p>
        </p:txBody>
      </p:sp>
      <p:cxnSp>
        <p:nvCxnSpPr>
          <p:cNvPr id="27" name="直線矢印コネクタ 17"/>
          <p:cNvCxnSpPr/>
          <p:nvPr/>
        </p:nvCxnSpPr>
        <p:spPr>
          <a:xfrm flipH="1">
            <a:off x="3472830" y="3193926"/>
            <a:ext cx="432048" cy="267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4603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角丸四角形 27"/>
          <p:cNvSpPr/>
          <p:nvPr/>
        </p:nvSpPr>
        <p:spPr>
          <a:xfrm>
            <a:off x="993732" y="2405641"/>
            <a:ext cx="4370356" cy="301504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607914" y="4585412"/>
            <a:ext cx="11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EtherCAT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2935434" y="4911320"/>
            <a:ext cx="440003" cy="499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3684991" y="4911320"/>
            <a:ext cx="1004788" cy="508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0" name="Picture 6" descr="C:\Users\knimura\AppData\Local\Microsoft\Windows\Temporary Internet Files\Content.IE5\3RQATYFN\lgi01a2014081305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756" y="3805637"/>
            <a:ext cx="609629" cy="6096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C:\Users\knimura\AppData\Local\Microsoft\Windows\Temporary Internet Files\Content.IE5\3RQATYFN\lgi01a2014081305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898" y="3801102"/>
            <a:ext cx="609629" cy="6096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正方形/長方形 52"/>
          <p:cNvSpPr/>
          <p:nvPr/>
        </p:nvSpPr>
        <p:spPr>
          <a:xfrm>
            <a:off x="2699792" y="3573696"/>
            <a:ext cx="440003" cy="499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3347864" y="3574560"/>
            <a:ext cx="890859" cy="499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6" name="Picture 6" descr="C:\Users\knimura\AppData\Local\Microsoft\Windows\Temporary Internet Files\Content.IE5\3RQATYFN\lgi01a2014081305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468013"/>
            <a:ext cx="609629" cy="6096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6" descr="C:\Users\knimura\AppData\Local\Microsoft\Windows\Temporary Internet Files\Content.IE5\3RQATYFN\lgi01a2014081305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724" y="2463478"/>
            <a:ext cx="609629" cy="6096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テキスト ボックス 57"/>
          <p:cNvSpPr txBox="1"/>
          <p:nvPr/>
        </p:nvSpPr>
        <p:spPr>
          <a:xfrm>
            <a:off x="3284042" y="3264357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RS-485</a:t>
            </a:r>
            <a:endParaRPr kumimoji="1" lang="ja-JP" altLang="en-US" dirty="0"/>
          </a:p>
        </p:txBody>
      </p:sp>
      <p:sp>
        <p:nvSpPr>
          <p:cNvPr id="41" name="雲 40"/>
          <p:cNvSpPr/>
          <p:nvPr/>
        </p:nvSpPr>
        <p:spPr>
          <a:xfrm>
            <a:off x="3648305" y="1772816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1033" name="Picture 9" descr="C:\Users\knimura\AppData\Local\Microsoft\Windows\Temporary Internet Files\Content.IE5\3QHSGS3E\xbox-on-pc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998" y="2053426"/>
            <a:ext cx="1123122" cy="81185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角丸四角形 47"/>
          <p:cNvSpPr/>
          <p:nvPr/>
        </p:nvSpPr>
        <p:spPr>
          <a:xfrm>
            <a:off x="6833509" y="2019756"/>
            <a:ext cx="739378" cy="479649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891832" y="2144043"/>
            <a:ext cx="639791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400" dirty="0" smtClean="0"/>
              <a:t>Monitor</a:t>
            </a:r>
            <a:endParaRPr kumimoji="1" lang="ja-JP" altLang="en-US" sz="1400" dirty="0"/>
          </a:p>
        </p:txBody>
      </p:sp>
      <p:sp>
        <p:nvSpPr>
          <p:cNvPr id="51" name="正方形/長方形 50"/>
          <p:cNvSpPr/>
          <p:nvPr/>
        </p:nvSpPr>
        <p:spPr>
          <a:xfrm rot="17649560">
            <a:off x="3916698" y="3085432"/>
            <a:ext cx="1092602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/>
          <p:cNvSpPr/>
          <p:nvPr/>
        </p:nvSpPr>
        <p:spPr>
          <a:xfrm>
            <a:off x="5874767" y="2233151"/>
            <a:ext cx="950178" cy="528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5" name="Picture 5" descr="C:\Users\knimura\AppData\Local\Microsoft\Windows\Temporary Internet Files\Content.IE5\3RQATYFN\server-icon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730" y="326044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knimura\AppData\Local\Microsoft\Windows\Temporary Internet Files\Content.IE5\3RQATYFN\server-icon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810" y="46386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正方形/長方形 45"/>
          <p:cNvSpPr/>
          <p:nvPr/>
        </p:nvSpPr>
        <p:spPr>
          <a:xfrm rot="16200000">
            <a:off x="3582893" y="3729229"/>
            <a:ext cx="2213772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423" y="2072684"/>
            <a:ext cx="445173" cy="637976"/>
          </a:xfrm>
          <a:prstGeom prst="rect">
            <a:avLst/>
          </a:prstGeom>
        </p:spPr>
      </p:pic>
      <p:sp>
        <p:nvSpPr>
          <p:cNvPr id="67" name="角丸四角形 66"/>
          <p:cNvSpPr/>
          <p:nvPr/>
        </p:nvSpPr>
        <p:spPr>
          <a:xfrm>
            <a:off x="5099067" y="2004570"/>
            <a:ext cx="739378" cy="479649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5139817" y="2124192"/>
            <a:ext cx="645177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400" dirty="0" smtClean="0"/>
              <a:t>Services</a:t>
            </a:r>
            <a:endParaRPr kumimoji="1" lang="ja-JP" altLang="en-US" sz="1400" dirty="0"/>
          </a:p>
        </p:txBody>
      </p:sp>
      <p:sp>
        <p:nvSpPr>
          <p:cNvPr id="33" name="Gleichschenkliges Dreieck 32"/>
          <p:cNvSpPr/>
          <p:nvPr/>
        </p:nvSpPr>
        <p:spPr>
          <a:xfrm rot="1258602">
            <a:off x="854864" y="1790807"/>
            <a:ext cx="1412094" cy="1070390"/>
          </a:xfrm>
          <a:prstGeom prst="triangle">
            <a:avLst>
              <a:gd name="adj" fmla="val 6998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0" name="Picture 2" descr="http://www.freeiconspng.com/uploads/factory-icon--vista-business-icons--softiconsm-28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536" y="1196752"/>
            <a:ext cx="1728192" cy="1728192"/>
          </a:xfrm>
          <a:prstGeom prst="rect">
            <a:avLst/>
          </a:prstGeom>
          <a:noFill/>
        </p:spPr>
      </p:pic>
      <p:pic>
        <p:nvPicPr>
          <p:cNvPr id="1028" name="Picture 4" descr="C:\Users\knimura\AppData\Local\Microsoft\Windows\Temporary Internet Files\Content.IE5\8TTJABOM\Nuvola_filesystems_server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785" y="438576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C:\Users\knimura\AppData\Local\Microsoft\Windows\Temporary Internet Files\Content.IE5\8TTJABOM\Nuvola_filesystems_server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342" y="438662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C:\Users\knimura\AppData\Local\Microsoft\Windows\Temporary Internet Files\Content.IE5\8TTJABOM\Nuvola_filesystems_server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815" y="304813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C:\Users\knimura\AppData\Local\Microsoft\Windows\Temporary Internet Files\Content.IE5\8TTJABOM\Nuvola_filesystems_server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280" y="30490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14425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線矢印コネクタ 24"/>
          <p:cNvCxnSpPr/>
          <p:nvPr/>
        </p:nvCxnSpPr>
        <p:spPr>
          <a:xfrm flipV="1">
            <a:off x="6094599" y="3044536"/>
            <a:ext cx="0" cy="1214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/>
          <p:cNvSpPr/>
          <p:nvPr/>
        </p:nvSpPr>
        <p:spPr>
          <a:xfrm>
            <a:off x="2907334" y="4157493"/>
            <a:ext cx="377982" cy="499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718217" y="425938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CAN</a:t>
            </a:r>
            <a:endParaRPr kumimoji="1" lang="ja-JP" altLang="en-US" dirty="0"/>
          </a:p>
        </p:txBody>
      </p:sp>
      <p:pic>
        <p:nvPicPr>
          <p:cNvPr id="2054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83" y="4052871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210" y="4045503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121" y="4073642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角丸四角形 46"/>
          <p:cNvSpPr/>
          <p:nvPr/>
        </p:nvSpPr>
        <p:spPr>
          <a:xfrm>
            <a:off x="2278174" y="4052870"/>
            <a:ext cx="3175891" cy="672273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3059734" y="4309893"/>
            <a:ext cx="377982" cy="499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0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583" y="4205271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正方形/長方形 51"/>
          <p:cNvSpPr/>
          <p:nvPr/>
        </p:nvSpPr>
        <p:spPr>
          <a:xfrm>
            <a:off x="3869465" y="4311782"/>
            <a:ext cx="523619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角丸四角形 61"/>
          <p:cNvSpPr/>
          <p:nvPr/>
        </p:nvSpPr>
        <p:spPr>
          <a:xfrm>
            <a:off x="4253285" y="3284984"/>
            <a:ext cx="948328" cy="54573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pic>
        <p:nvPicPr>
          <p:cNvPr id="69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196" y="3505516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knimura\AppData\Local\Microsoft\Windows\Temporary Internet Files\Content.IE5\7S57FXLM\golf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237" y="3354448"/>
            <a:ext cx="1232182" cy="82145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四角形吹き出し 12"/>
          <p:cNvSpPr/>
          <p:nvPr/>
        </p:nvSpPr>
        <p:spPr>
          <a:xfrm>
            <a:off x="3158468" y="2446037"/>
            <a:ext cx="1164233" cy="1102555"/>
          </a:xfrm>
          <a:prstGeom prst="wedgeRectCallout">
            <a:avLst>
              <a:gd name="adj1" fmla="val -82659"/>
              <a:gd name="adj2" fmla="val 48889"/>
            </a:avLst>
          </a:prstGeom>
          <a:solidFill>
            <a:schemeClr val="bg1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1" name="Picture 3" descr="C:\Users\knimura\AppData\Local\Microsoft\Windows\Temporary Internet Files\Content.IE5\0U8T2P6O\200_36[1]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8732"/>
          <a:stretch/>
        </p:blipFill>
        <p:spPr bwMode="auto">
          <a:xfrm>
            <a:off x="3193313" y="2474272"/>
            <a:ext cx="1106528" cy="10514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正方形/長方形 71"/>
          <p:cNvSpPr/>
          <p:nvPr/>
        </p:nvSpPr>
        <p:spPr>
          <a:xfrm rot="16200000">
            <a:off x="5627460" y="3178622"/>
            <a:ext cx="547949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610" y="4197903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テキスト ボックス 48"/>
          <p:cNvSpPr txBox="1"/>
          <p:nvPr/>
        </p:nvSpPr>
        <p:spPr>
          <a:xfrm>
            <a:off x="4864259" y="4042305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CAN</a:t>
            </a:r>
            <a:endParaRPr kumimoji="1" lang="ja-JP" altLang="en-US" sz="1400" dirty="0"/>
          </a:p>
        </p:txBody>
      </p:sp>
      <p:sp>
        <p:nvSpPr>
          <p:cNvPr id="32" name="正方形/長方形 31"/>
          <p:cNvSpPr/>
          <p:nvPr/>
        </p:nvSpPr>
        <p:spPr>
          <a:xfrm rot="16200000">
            <a:off x="5597733" y="4020597"/>
            <a:ext cx="60740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4670659" y="4307661"/>
            <a:ext cx="1222995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5217803" y="3581231"/>
            <a:ext cx="690888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4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121" y="4214178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角丸四角形 37"/>
          <p:cNvSpPr/>
          <p:nvPr/>
        </p:nvSpPr>
        <p:spPr>
          <a:xfrm>
            <a:off x="5404411" y="3284984"/>
            <a:ext cx="948328" cy="54138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322" y="3501161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テキスト ボックス 44"/>
          <p:cNvSpPr txBox="1"/>
          <p:nvPr/>
        </p:nvSpPr>
        <p:spPr>
          <a:xfrm>
            <a:off x="4474014" y="3259865"/>
            <a:ext cx="506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/>
              <a:t>DCU</a:t>
            </a:r>
            <a:endParaRPr kumimoji="1" lang="ja-JP" altLang="en-US" sz="14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467340" y="3259864"/>
            <a:ext cx="822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Gateway</a:t>
            </a:r>
            <a:endParaRPr kumimoji="1" lang="ja-JP" altLang="en-US" sz="1400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278218" y="4438088"/>
            <a:ext cx="482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/>
              <a:t>ECU</a:t>
            </a:r>
            <a:endParaRPr kumimoji="1" lang="ja-JP" altLang="en-US" sz="1400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3399706" y="4431043"/>
            <a:ext cx="482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/>
              <a:t>ECU</a:t>
            </a:r>
            <a:endParaRPr kumimoji="1" lang="ja-JP" altLang="en-US" sz="1400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2565679" y="4438088"/>
            <a:ext cx="482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/>
              <a:t>ECU</a:t>
            </a:r>
            <a:endParaRPr kumimoji="1" lang="ja-JP" altLang="en-US" sz="1400" dirty="0"/>
          </a:p>
        </p:txBody>
      </p:sp>
      <p:sp>
        <p:nvSpPr>
          <p:cNvPr id="22" name="雲 21"/>
          <p:cNvSpPr/>
          <p:nvPr/>
        </p:nvSpPr>
        <p:spPr>
          <a:xfrm>
            <a:off x="4938736" y="1858582"/>
            <a:ext cx="1927995" cy="1122912"/>
          </a:xfrm>
          <a:prstGeom prst="cloud">
            <a:avLst/>
          </a:prstGeom>
          <a:solidFill>
            <a:schemeClr val="bg1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6" name="直線矢印コネクタ 55"/>
          <p:cNvCxnSpPr/>
          <p:nvPr/>
        </p:nvCxnSpPr>
        <p:spPr>
          <a:xfrm flipH="1" flipV="1">
            <a:off x="5330115" y="3133587"/>
            <a:ext cx="404444" cy="73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角丸四角形 59"/>
          <p:cNvSpPr/>
          <p:nvPr/>
        </p:nvSpPr>
        <p:spPr>
          <a:xfrm>
            <a:off x="5454062" y="2165664"/>
            <a:ext cx="918138" cy="479649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5615742" y="2292203"/>
            <a:ext cx="594778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400" dirty="0" smtClean="0"/>
              <a:t>Services</a:t>
            </a:r>
            <a:endParaRPr kumimoji="1" lang="ja-JP" altLang="en-US" sz="1400" dirty="0"/>
          </a:p>
        </p:txBody>
      </p:sp>
      <p:cxnSp>
        <p:nvCxnSpPr>
          <p:cNvPr id="29" name="直線コネクタ 28"/>
          <p:cNvCxnSpPr/>
          <p:nvPr/>
        </p:nvCxnSpPr>
        <p:spPr>
          <a:xfrm flipV="1">
            <a:off x="5734559" y="2780928"/>
            <a:ext cx="0" cy="352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92023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Bildschirmpräsentation (4:3)</PresentationFormat>
  <Paragraphs>41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Office Theme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knimura</dc:creator>
  <cp:lastModifiedBy>Matthias Kovatsch</cp:lastModifiedBy>
  <cp:revision>17</cp:revision>
  <dcterms:created xsi:type="dcterms:W3CDTF">2017-08-30T11:33:56Z</dcterms:created>
  <dcterms:modified xsi:type="dcterms:W3CDTF">2017-09-05T22:21:02Z</dcterms:modified>
</cp:coreProperties>
</file>