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3" r:id="rId5"/>
    <p:sldId id="265" r:id="rId6"/>
    <p:sldId id="267" r:id="rId7"/>
    <p:sldId id="257" r:id="rId8"/>
    <p:sldId id="261" r:id="rId9"/>
    <p:sldId id="259" r:id="rId10"/>
    <p:sldId id="264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4A7B7C"/>
    <a:srgbClr val="00B050"/>
    <a:srgbClr val="7F7F7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3FC80-EFCA-44BE-BFD0-91E4F218C6AE}" v="50" dt="2019-03-21T15:33:00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4674"/>
  </p:normalViewPr>
  <p:slideViewPr>
    <p:cSldViewPr snapToGrid="0">
      <p:cViewPr varScale="1">
        <p:scale>
          <a:sx n="101" d="100"/>
          <a:sy n="101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173A8-DAE6-4CFB-9894-525984AA74FE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3FB9-D101-470C-816C-9E6313236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3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8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2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47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38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0AE5386-06CD-4777-BDE9-99DC894A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F8B7B7C9-5AA1-45F9-B1E0-8E0BDE7DE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705EE05-788B-43F6-85C2-14E6012E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DDC18EB-8AC1-45D6-9F58-9172ED7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DE5D2D8-61BE-441B-9F0D-2464100E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0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C32ACCC-B684-492E-9779-7B0496F3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A6F623A2-7372-4828-85F0-BCA3BF2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0C57D17-4F39-4F39-8B60-0BC59E90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A256A96-F080-46AD-9587-BD5C59E4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6491D87-5E3C-49C1-886A-673DF285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3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15E7C69B-6211-4D81-9725-4A0CFDADB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7432613-C957-4A6E-9C51-600CB879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A1C7298-7049-4289-A0E6-AD5956F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B9BF1BE9-4CC5-4EEA-9082-E8901AE2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0BA49F0-C473-427E-9938-55EA97B6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6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E533B43-A092-4E42-AB2B-926D3E11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68D7F2D-BA6E-47A2-AB91-FC04D5D6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C733C2B-46FD-4E62-9125-713B6000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C416CDC-D466-4479-A626-8632AAD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8B19453-C914-47DC-AD9D-9C999D12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5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BB318D5-6281-48A5-9FCA-58D130C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662277C-6E83-49A2-BD69-3E47EA7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F265671-F035-426E-9D0A-B3574DDA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02A148E-60FB-497E-B286-4ADCF58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09298F6-0CA1-49EC-94A1-1A4E6DC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F7F8D5-3A2A-4CDC-8977-8B8CBE13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AC12DCD-B7FF-4006-94A6-F0E3A9FFD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94E2FFCB-3665-4C7F-BAAA-2D90B870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5A8EA80-0886-4C47-9420-9865329F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9B456259-5B0C-481F-A285-55075DD0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39C83C17-B19B-48FC-A25F-78B16C6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35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FCEE19A-1AF1-4354-8863-38E622D9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90B0566F-F44E-43BD-8971-2805C0DE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FCBFC4B6-C123-47DB-8FA6-F3382722B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13B8DC78-FCA5-4C7B-BFDF-40DCB89D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2C066B74-B20F-4280-8776-9A428D1E6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ABA28F0E-C923-4025-92F8-AB204273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AD2CE8D3-DA68-4828-BC2B-3B68F1F7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4C017CDA-E426-4BB6-A769-B19DEDA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4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9DAC469-9EDE-4A75-AC27-3934A9F4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32790FA6-BBFB-4799-B0C1-D6BD801B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4C21B8A1-EC10-4DA2-B539-33DF37C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EC1CC4AB-C935-4FDD-A6DE-FAA0A06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5570E765-C758-4B17-87DB-DDAD81C2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50900372-29BA-412B-A43C-36B319A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C0FDDD0-73BB-4505-A635-6AD63243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7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51C370B-9CA2-41A1-B66D-E063BA5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30C4421-E9A3-4729-A5C6-1EDF18A0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16CE3F4C-5E20-4870-837C-F5815330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0CAA11B5-50ED-43F1-8986-1192B29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7294E836-CBA9-4635-B585-4FD0420B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B3422D1-B979-4DDA-A019-974FE3BD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0D0EF93-AF35-419B-9E97-8104D2A8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CDD3F852-E036-410C-A5C2-8E9AD80A8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05D22DB9-4089-4E4A-ABFE-0A953078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BD9ED09D-D0B9-4630-BE96-6643D677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5BEC95D-6C5E-4F2F-8629-97F28A00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A57916D-5134-40CF-8198-69D4215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50A4AF0E-23D8-434D-973F-9AB268F8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DC993BC-C589-4FFA-A289-55F82F59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CAEEEF7-F2CE-4E79-9E4E-4D90C24E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B8C4-E491-4AE8-BFE3-235CF9118C4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4FEEC23-00CA-4F1C-B31E-15207C08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3B611013-F140-4044-B55B-00FCEB756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1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>
            <a:endCxn id="7" idx="2"/>
          </p:cNvCxnSpPr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5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F22FDF9-CD34-44FC-A142-278E1B05C7F2}"/>
              </a:ext>
            </a:extLst>
          </p:cNvPr>
          <p:cNvSpPr/>
          <p:nvPr/>
        </p:nvSpPr>
        <p:spPr>
          <a:xfrm>
            <a:off x="-1264880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-1007117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702233" y="2996782"/>
            <a:ext cx="2656800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4812522" y="3556491"/>
            <a:ext cx="1205375" cy="4326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-820644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3689" y="3772800"/>
            <a:ext cx="3428833" cy="1147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2188079" y="2728491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4233175" y="295711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1705506" y="29613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3676A255-5FE7-4450-8438-735526CBA567}"/>
              </a:ext>
            </a:extLst>
          </p:cNvPr>
          <p:cNvSpPr/>
          <p:nvPr/>
        </p:nvSpPr>
        <p:spPr>
          <a:xfrm>
            <a:off x="6052891" y="3558404"/>
            <a:ext cx="1205375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xmlns="" id="{6E7B91DA-21A4-46C0-8EDC-6AB81EDC472A}"/>
              </a:ext>
            </a:extLst>
          </p:cNvPr>
          <p:cNvSpPr/>
          <p:nvPr/>
        </p:nvSpPr>
        <p:spPr>
          <a:xfrm>
            <a:off x="10321440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xmlns="" id="{CCBB7A6D-AA8C-432A-8CB0-517B0E87F413}"/>
              </a:ext>
            </a:extLst>
          </p:cNvPr>
          <p:cNvSpPr/>
          <p:nvPr/>
        </p:nvSpPr>
        <p:spPr>
          <a:xfrm>
            <a:off x="10509417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xmlns="" id="{54623AD8-AF8C-4B9D-9CD4-E46C4DC17924}"/>
              </a:ext>
            </a:extLst>
          </p:cNvPr>
          <p:cNvGrpSpPr/>
          <p:nvPr/>
        </p:nvGrpSpPr>
        <p:grpSpPr>
          <a:xfrm>
            <a:off x="7807286" y="2720841"/>
            <a:ext cx="2060941" cy="828000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xmlns="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xmlns="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xmlns="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xmlns="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xmlns="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xmlns="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:a16="http://schemas.microsoft.com/office/drawing/2014/main" xmlns="" id="{55E81437-DDD4-4CDE-9015-53895EFDCBF2}"/>
              </a:ext>
            </a:extLst>
          </p:cNvPr>
          <p:cNvSpPr/>
          <p:nvPr/>
        </p:nvSpPr>
        <p:spPr>
          <a:xfrm rot="5400000">
            <a:off x="9852382" y="29494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xmlns="" id="{57518CB0-38ED-4231-8DC7-1F71028AF7E6}"/>
              </a:ext>
            </a:extLst>
          </p:cNvPr>
          <p:cNvSpPr/>
          <p:nvPr/>
        </p:nvSpPr>
        <p:spPr>
          <a:xfrm rot="5400000">
            <a:off x="7352293" y="292834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:a16="http://schemas.microsoft.com/office/drawing/2014/main" xmlns="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58266" y="3768975"/>
            <a:ext cx="3251151" cy="956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6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F22FDF9-CD34-44FC-A142-278E1B05C7F2}"/>
              </a:ext>
            </a:extLst>
          </p:cNvPr>
          <p:cNvSpPr/>
          <p:nvPr/>
        </p:nvSpPr>
        <p:spPr>
          <a:xfrm>
            <a:off x="-1264880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-1007117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702233" y="2996782"/>
            <a:ext cx="2656800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Servient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4812522" y="3556491"/>
            <a:ext cx="1205375" cy="4326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-820644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3689" y="3772800"/>
            <a:ext cx="3428833" cy="1147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2188079" y="2728491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4233175" y="295711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1705506" y="29613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3676A255-5FE7-4450-8438-735526CBA567}"/>
              </a:ext>
            </a:extLst>
          </p:cNvPr>
          <p:cNvSpPr/>
          <p:nvPr/>
        </p:nvSpPr>
        <p:spPr>
          <a:xfrm>
            <a:off x="6052891" y="3558404"/>
            <a:ext cx="1205375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xmlns="" id="{6E7B91DA-21A4-46C0-8EDC-6AB81EDC472A}"/>
              </a:ext>
            </a:extLst>
          </p:cNvPr>
          <p:cNvSpPr/>
          <p:nvPr/>
        </p:nvSpPr>
        <p:spPr>
          <a:xfrm>
            <a:off x="10321440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Server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xmlns="" id="{CCBB7A6D-AA8C-432A-8CB0-517B0E87F413}"/>
              </a:ext>
            </a:extLst>
          </p:cNvPr>
          <p:cNvSpPr/>
          <p:nvPr/>
        </p:nvSpPr>
        <p:spPr>
          <a:xfrm>
            <a:off x="10509417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xmlns="" id="{54623AD8-AF8C-4B9D-9CD4-E46C4DC17924}"/>
              </a:ext>
            </a:extLst>
          </p:cNvPr>
          <p:cNvGrpSpPr/>
          <p:nvPr/>
        </p:nvGrpSpPr>
        <p:grpSpPr>
          <a:xfrm>
            <a:off x="7807286" y="2720841"/>
            <a:ext cx="2060941" cy="828000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xmlns="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/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xmlns="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xmlns="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xmlns="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xmlns="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xmlns="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:a16="http://schemas.microsoft.com/office/drawing/2014/main" xmlns="" id="{55E81437-DDD4-4CDE-9015-53895EFDCBF2}"/>
              </a:ext>
            </a:extLst>
          </p:cNvPr>
          <p:cNvSpPr/>
          <p:nvPr/>
        </p:nvSpPr>
        <p:spPr>
          <a:xfrm rot="5400000">
            <a:off x="9852382" y="29494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xmlns="" id="{57518CB0-38ED-4231-8DC7-1F71028AF7E6}"/>
              </a:ext>
            </a:extLst>
          </p:cNvPr>
          <p:cNvSpPr/>
          <p:nvPr/>
        </p:nvSpPr>
        <p:spPr>
          <a:xfrm rot="5400000">
            <a:off x="7352293" y="292834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:a16="http://schemas.microsoft.com/office/drawing/2014/main" xmlns="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58266" y="3768975"/>
            <a:ext cx="3251151" cy="956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xmlns="" id="{0112AFBD-461E-4171-93BA-9928E070A0D5}"/>
              </a:ext>
            </a:extLst>
          </p:cNvPr>
          <p:cNvSpPr txBox="1"/>
          <p:nvPr/>
        </p:nvSpPr>
        <p:spPr>
          <a:xfrm>
            <a:off x="-429373" y="2450161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Application</a:t>
            </a:r>
            <a:endParaRPr kumimoji="1" lang="ja-JP" altLang="en-US" sz="2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14334150-8563-43EE-9179-42A0B31BB43F}"/>
              </a:ext>
            </a:extLst>
          </p:cNvPr>
          <p:cNvSpPr txBox="1"/>
          <p:nvPr/>
        </p:nvSpPr>
        <p:spPr>
          <a:xfrm>
            <a:off x="5639678" y="2450161"/>
            <a:ext cx="87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Proxy</a:t>
            </a:r>
            <a:endParaRPr kumimoji="1" lang="ja-JP" altLang="en-US" sz="2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xmlns="" id="{7F60A16A-9215-4D32-A02A-32AD4AFC1AC3}"/>
              </a:ext>
            </a:extLst>
          </p:cNvPr>
          <p:cNvSpPr txBox="1"/>
          <p:nvPr/>
        </p:nvSpPr>
        <p:spPr>
          <a:xfrm>
            <a:off x="11138944" y="2450161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Device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450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F22FDF9-CD34-44FC-A142-278E1B05C7F2}"/>
              </a:ext>
            </a:extLst>
          </p:cNvPr>
          <p:cNvSpPr/>
          <p:nvPr/>
        </p:nvSpPr>
        <p:spPr>
          <a:xfrm>
            <a:off x="167728" y="2457485"/>
            <a:ext cx="11854744" cy="2318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65987" y="3271069"/>
            <a:ext cx="2140990" cy="902709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5070057" y="3277238"/>
            <a:ext cx="2142467" cy="902709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Servient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5158995" y="3728592"/>
            <a:ext cx="972025" cy="34886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616361" y="3722423"/>
            <a:ext cx="1840242" cy="3550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Consumed Thing</a:t>
            </a:r>
            <a:endParaRPr kumimoji="1" lang="ja-JP" altLang="en-US" sz="14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393954" y="3903025"/>
            <a:ext cx="2765041" cy="92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3042621" y="3060885"/>
            <a:ext cx="1661961" cy="667707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4691804" y="3245251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2653470" y="3248665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3676A255-5FE7-4450-8438-735526CBA567}"/>
              </a:ext>
            </a:extLst>
          </p:cNvPr>
          <p:cNvSpPr/>
          <p:nvPr/>
        </p:nvSpPr>
        <p:spPr>
          <a:xfrm>
            <a:off x="6159239" y="3730135"/>
            <a:ext cx="972025" cy="3550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xmlns="" id="{6E7B91DA-21A4-46C0-8EDC-6AB81EDC472A}"/>
              </a:ext>
            </a:extLst>
          </p:cNvPr>
          <p:cNvSpPr/>
          <p:nvPr/>
        </p:nvSpPr>
        <p:spPr>
          <a:xfrm>
            <a:off x="9601435" y="3271069"/>
            <a:ext cx="2140990" cy="902709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Server</a:t>
            </a:r>
            <a:endParaRPr kumimoji="1"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xmlns="" id="{CCBB7A6D-AA8C-432A-8CB0-517B0E87F413}"/>
              </a:ext>
            </a:extLst>
          </p:cNvPr>
          <p:cNvSpPr/>
          <p:nvPr/>
        </p:nvSpPr>
        <p:spPr>
          <a:xfrm>
            <a:off x="9753021" y="3722423"/>
            <a:ext cx="1840242" cy="3550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Exposed Thing</a:t>
            </a:r>
            <a:endParaRPr kumimoji="1" lang="ja-JP" altLang="en-US" sz="140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xmlns="" id="{54623AD8-AF8C-4B9D-9CD4-E46C4DC17924}"/>
              </a:ext>
            </a:extLst>
          </p:cNvPr>
          <p:cNvGrpSpPr/>
          <p:nvPr/>
        </p:nvGrpSpPr>
        <p:grpSpPr>
          <a:xfrm>
            <a:off x="7573999" y="3054716"/>
            <a:ext cx="1661961" cy="667707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xmlns="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/>
              </a:r>
              <a:b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xmlns="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xmlns="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xmlns="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xmlns="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xmlns="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:a16="http://schemas.microsoft.com/office/drawing/2014/main" xmlns="" id="{55E81437-DDD4-4CDE-9015-53895EFDCBF2}"/>
              </a:ext>
            </a:extLst>
          </p:cNvPr>
          <p:cNvSpPr/>
          <p:nvPr/>
        </p:nvSpPr>
        <p:spPr>
          <a:xfrm rot="5400000">
            <a:off x="9223182" y="3239082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xmlns="" id="{57518CB0-38ED-4231-8DC7-1F71028AF7E6}"/>
              </a:ext>
            </a:extLst>
          </p:cNvPr>
          <p:cNvSpPr/>
          <p:nvPr/>
        </p:nvSpPr>
        <p:spPr>
          <a:xfrm rot="5400000">
            <a:off x="7207088" y="3222049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:a16="http://schemas.microsoft.com/office/drawing/2014/main" xmlns="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131264" y="3899941"/>
            <a:ext cx="2621757" cy="771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14334150-8563-43EE-9179-42A0B31BB43F}"/>
              </a:ext>
            </a:extLst>
          </p:cNvPr>
          <p:cNvSpPr txBox="1"/>
          <p:nvPr/>
        </p:nvSpPr>
        <p:spPr>
          <a:xfrm>
            <a:off x="5855823" y="2836438"/>
            <a:ext cx="645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Proxy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78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215273" y="27540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4403250" y="33137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Exposed </a:t>
            </a: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5105778" y="221536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Thing</a:t>
            </a:r>
            <a:endParaRPr kumimoji="1" lang="ja-JP" altLang="en-US" sz="2400" dirty="0"/>
          </a:p>
        </p:txBody>
      </p:sp>
      <p:cxnSp>
        <p:nvCxnSpPr>
          <p:cNvPr id="27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2679864" y="3553055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1119961" y="3303057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Consumer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166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354273" y="28035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4540746" y="33632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4870535" y="2292861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Consumer</a:t>
            </a:r>
            <a:endParaRPr kumimoji="1" lang="ja-JP" altLang="en-US" sz="2400" dirty="0"/>
          </a:p>
        </p:txBody>
      </p:sp>
      <p:cxnSp>
        <p:nvCxnSpPr>
          <p:cNvPr id="27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6837621" y="3600680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8561007" y="3363257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Thing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22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14334150-8563-43EE-9179-42A0B31BB43F}"/>
              </a:ext>
            </a:extLst>
          </p:cNvPr>
          <p:cNvSpPr txBox="1"/>
          <p:nvPr/>
        </p:nvSpPr>
        <p:spPr>
          <a:xfrm>
            <a:off x="4787575" y="2992592"/>
            <a:ext cx="180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Intermediary</a:t>
            </a:r>
            <a:endParaRPr kumimoji="1" lang="ja-JP" altLang="en-US" sz="2400" dirty="0"/>
          </a:p>
        </p:txBody>
      </p:sp>
      <p:sp>
        <p:nvSpPr>
          <p:cNvPr id="48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297123" y="3498873"/>
            <a:ext cx="2789477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4389398" y="4058582"/>
            <a:ext cx="1244734" cy="44674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3676A255-5FE7-4450-8438-735526CBA567}"/>
              </a:ext>
            </a:extLst>
          </p:cNvPr>
          <p:cNvSpPr/>
          <p:nvPr/>
        </p:nvSpPr>
        <p:spPr>
          <a:xfrm>
            <a:off x="5745187" y="4047205"/>
            <a:ext cx="1254254" cy="45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55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8721946" y="404274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Thing</a:t>
            </a:r>
            <a:endParaRPr kumimoji="1" lang="ja-JP" altLang="en-US" sz="2400" dirty="0"/>
          </a:p>
        </p:txBody>
      </p:sp>
      <p:sp>
        <p:nvSpPr>
          <p:cNvPr id="56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1201120" y="4058581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Consumer</a:t>
            </a:r>
            <a:endParaRPr kumimoji="1" lang="ja-JP" altLang="en-US" sz="2400" dirty="0"/>
          </a:p>
        </p:txBody>
      </p:sp>
      <p:cxnSp>
        <p:nvCxnSpPr>
          <p:cNvPr id="57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6999441" y="4276955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2666012" y="4289643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xmlns="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5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xmlns="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346B3C90-78F0-4665-966F-E68235C5672F}"/>
              </a:ext>
            </a:extLst>
          </p:cNvPr>
          <p:cNvSpPr txBox="1"/>
          <p:nvPr/>
        </p:nvSpPr>
        <p:spPr>
          <a:xfrm>
            <a:off x="2370349" y="2501110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Application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BB42CE8E-C759-48E4-BEF3-24B0D640A285}"/>
              </a:ext>
            </a:extLst>
          </p:cNvPr>
          <p:cNvSpPr txBox="1"/>
          <p:nvPr/>
        </p:nvSpPr>
        <p:spPr>
          <a:xfrm>
            <a:off x="8366528" y="2501110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Device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868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xmlns="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xmlns="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xmlns="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xmlns="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xmlns="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xmlns="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xmlns="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xmlns="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xmlns="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3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70577" y="1253658"/>
            <a:ext cx="147701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76EF8CAA-478B-4564-9805-6636E01D4D8D}"/>
              </a:ext>
            </a:extLst>
          </p:cNvPr>
          <p:cNvSpPr/>
          <p:nvPr/>
        </p:nvSpPr>
        <p:spPr>
          <a:xfrm>
            <a:off x="5362049" y="2734207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Proxy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xmlns="" id="{F22D427E-0D82-4BE9-A3F7-81851DD7C118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xmlns="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xmlns="" id="{6BD9E49F-5CD9-42F8-BA68-788D2162493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070577" y="5288844"/>
            <a:ext cx="1477019" cy="3660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63598CD4-2A21-4660-B822-90189A8A543F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3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Application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Device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Proxy</a:t>
            </a:r>
            <a:endParaRPr kumimoji="1" lang="en-US" altLang="ja-JP" sz="3600" b="1" dirty="0"/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xmlns="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xmlns="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xmlns="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xmlns="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xmlns="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Device</a:t>
            </a:r>
            <a:r>
              <a:rPr lang="ja-JP" altLang="en-US" sz="3200" b="1" dirty="0"/>
              <a:t>　</a:t>
            </a:r>
            <a:endParaRPr kumimoji="1" lang="ja-JP" altLang="en-US" sz="3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xmlns="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 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Proxy</a:t>
            </a:r>
            <a:endParaRPr kumimoji="1" lang="en-US" altLang="ja-JP" sz="32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xmlns="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xmlns="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xmlns="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xmlns="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7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211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HG明朝E</vt:lpstr>
      <vt:lpstr>メイリオ</vt:lpstr>
      <vt:lpstr>游ゴシック</vt:lpstr>
      <vt:lpstr>Arial</vt:lpstr>
      <vt:lpstr>Calibri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2019-02-20T08:46:39Z</dcterms:created>
  <dcterms:modified xsi:type="dcterms:W3CDTF">2019-04-16T00:07:57Z</dcterms:modified>
</cp:coreProperties>
</file>