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65" r:id="rId4"/>
    <p:sldId id="266" r:id="rId5"/>
    <p:sldId id="276" r:id="rId6"/>
    <p:sldId id="268" r:id="rId7"/>
    <p:sldId id="271" r:id="rId8"/>
    <p:sldId id="267" r:id="rId9"/>
    <p:sldId id="272" r:id="rId10"/>
    <p:sldId id="273" r:id="rId11"/>
    <p:sldId id="274" r:id="rId12"/>
    <p:sldId id="275" r:id="rId13"/>
    <p:sldId id="262" r:id="rId14"/>
    <p:sldId id="263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71" d="100"/>
          <a:sy n="71" d="100"/>
        </p:scale>
        <p:origin x="-112" y="-4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11.03.19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32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11.03.19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8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11.03.19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89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11.03.19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42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11.03.19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08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11.03.19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2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11.03.19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37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11.03.19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96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11.03.19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93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11.03.19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58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E9D-520B-4AF5-9F19-1A682015C815}" type="datetimeFigureOut">
              <a:rPr kumimoji="1" lang="ja-JP" altLang="en-US" smtClean="0"/>
              <a:pPr/>
              <a:t>11.03.19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08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E2E9D-520B-4AF5-9F19-1A682015C815}" type="datetimeFigureOut">
              <a:rPr kumimoji="1" lang="ja-JP" altLang="en-US" smtClean="0"/>
              <a:pPr/>
              <a:t>11.03.19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F619D-4FD4-4D86-AB8A-1A06ED0FC7A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97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Relationship Id="rId3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2.gif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lang="en-US" altLang="ja-JP" dirty="0"/>
              <a:t>A</a:t>
            </a:r>
            <a:r>
              <a:rPr kumimoji="1" lang="en-US" altLang="ja-JP" dirty="0"/>
              <a:t>ppliance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725648" y="3482511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18">
            <a:extLst>
              <a:ext uri="{FF2B5EF4-FFF2-40B4-BE49-F238E27FC236}">
                <a16:creationId xmlns:a16="http://schemas.microsoft.com/office/drawing/2014/main" xmlns="" id="{8FF2E807-8B8E-C743-A198-DE8D9FE0B353}"/>
              </a:ext>
            </a:extLst>
          </p:cNvPr>
          <p:cNvSpPr txBox="1"/>
          <p:nvPr/>
        </p:nvSpPr>
        <p:spPr>
          <a:xfrm>
            <a:off x="3635896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09992" y="4206860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Connected devices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30"/>
          <p:cNvSpPr txBox="1"/>
          <p:nvPr/>
        </p:nvSpPr>
        <p:spPr>
          <a:xfrm>
            <a:off x="5220072" y="1340768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Digital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199502" y="3790781"/>
            <a:ext cx="8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Device</a:t>
            </a:r>
            <a:br>
              <a:rPr kumimoji="1" lang="en-US" altLang="ja-JP" dirty="0"/>
            </a:br>
            <a:r>
              <a:rPr kumimoji="1" lang="en-US" altLang="ja-JP" dirty="0"/>
              <a:t>Client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>
            <a:cxnSpLocks/>
          </p:cNvCxnSpPr>
          <p:nvPr/>
        </p:nvCxnSpPr>
        <p:spPr>
          <a:xfrm flipH="1">
            <a:off x="3407929" y="3193926"/>
            <a:ext cx="496949" cy="590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:a16="http://schemas.microsoft.com/office/drawing/2014/main" xmlns="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F23D0E80-999F-1541-A5F6-6BBF0C95A4C5}"/>
              </a:ext>
            </a:extLst>
          </p:cNvPr>
          <p:cNvSpPr/>
          <p:nvPr/>
        </p:nvSpPr>
        <p:spPr>
          <a:xfrm>
            <a:off x="2555776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D400183-EBD7-8543-BD63-433B580A26EB}"/>
              </a:ext>
            </a:extLst>
          </p:cNvPr>
          <p:cNvSpPr/>
          <p:nvPr/>
        </p:nvSpPr>
        <p:spPr>
          <a:xfrm>
            <a:off x="2411760" y="3966592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D2E8EC0D-77EA-EF45-888C-45592064E80E}"/>
              </a:ext>
            </a:extLst>
          </p:cNvPr>
          <p:cNvSpPr/>
          <p:nvPr/>
        </p:nvSpPr>
        <p:spPr>
          <a:xfrm>
            <a:off x="2860576" y="34987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FAAC52EC-CA61-844C-BFEC-FD01C27DCB59}"/>
              </a:ext>
            </a:extLst>
          </p:cNvPr>
          <p:cNvSpPr/>
          <p:nvPr/>
        </p:nvSpPr>
        <p:spPr>
          <a:xfrm>
            <a:off x="3162915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E1B6F3D0-C69A-5A4C-BA4C-AC839758A2C7}"/>
              </a:ext>
            </a:extLst>
          </p:cNvPr>
          <p:cNvSpPr/>
          <p:nvPr/>
        </p:nvSpPr>
        <p:spPr>
          <a:xfrm>
            <a:off x="3165376" y="38035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BE538986-3A1C-E34A-9C72-DC4DEEB9D1FC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>
            <a:off x="2983501" y="3637912"/>
            <a:ext cx="202966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D5BF377-A61B-6F40-BC3D-41BA7E5C3680}"/>
              </a:ext>
            </a:extLst>
          </p:cNvPr>
          <p:cNvCxnSpPr>
            <a:stCxn id="30" idx="3"/>
            <a:endCxn id="25" idx="6"/>
          </p:cNvCxnSpPr>
          <p:nvPr/>
        </p:nvCxnSpPr>
        <p:spPr>
          <a:xfrm flipH="1">
            <a:off x="2555776" y="3942712"/>
            <a:ext cx="630691" cy="105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931CAE2B-3739-E749-AFC3-8FF0F5318057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2483768" y="3356992"/>
            <a:ext cx="144016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75FB9A1-2A60-0440-87E9-9EF358ED596C}"/>
              </a:ext>
            </a:extLst>
          </p:cNvPr>
          <p:cNvCxnSpPr>
            <a:stCxn id="3" idx="6"/>
            <a:endCxn id="29" idx="2"/>
          </p:cNvCxnSpPr>
          <p:nvPr/>
        </p:nvCxnSpPr>
        <p:spPr>
          <a:xfrm>
            <a:off x="2699792" y="3275459"/>
            <a:ext cx="463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88A1850E-CD69-1649-A05E-8AFBAA505FD7}"/>
              </a:ext>
            </a:extLst>
          </p:cNvPr>
          <p:cNvCxnSpPr>
            <a:stCxn id="28" idx="3"/>
            <a:endCxn id="25" idx="7"/>
          </p:cNvCxnSpPr>
          <p:nvPr/>
        </p:nvCxnSpPr>
        <p:spPr>
          <a:xfrm flipH="1">
            <a:off x="2534685" y="3637912"/>
            <a:ext cx="346982" cy="35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85936ABA-53DB-7541-A3A9-B326378109BB}"/>
              </a:ext>
            </a:extLst>
          </p:cNvPr>
          <p:cNvCxnSpPr>
            <a:stCxn id="29" idx="3"/>
            <a:endCxn id="28" idx="7"/>
          </p:cNvCxnSpPr>
          <p:nvPr/>
        </p:nvCxnSpPr>
        <p:spPr>
          <a:xfrm flipH="1">
            <a:off x="2983501" y="3333112"/>
            <a:ext cx="200505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17">
            <a:extLst>
              <a:ext uri="{FF2B5EF4-FFF2-40B4-BE49-F238E27FC236}">
                <a16:creationId xmlns:a16="http://schemas.microsoft.com/office/drawing/2014/main" xmlns="" id="{B5342E1A-177F-CD4A-95C3-440FC11D1ADA}"/>
              </a:ext>
            </a:extLst>
          </p:cNvPr>
          <p:cNvCxnSpPr>
            <a:cxnSpLocks/>
          </p:cNvCxnSpPr>
          <p:nvPr/>
        </p:nvCxnSpPr>
        <p:spPr>
          <a:xfrm flipH="1">
            <a:off x="3391614" y="3155816"/>
            <a:ext cx="513264" cy="119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17">
            <a:extLst>
              <a:ext uri="{FF2B5EF4-FFF2-40B4-BE49-F238E27FC236}">
                <a16:creationId xmlns:a16="http://schemas.microsoft.com/office/drawing/2014/main" xmlns="" id="{130B3935-1247-3348-8096-94B45ADA2C4F}"/>
              </a:ext>
            </a:extLst>
          </p:cNvPr>
          <p:cNvSpPr/>
          <p:nvPr/>
        </p:nvSpPr>
        <p:spPr>
          <a:xfrm rot="19717306">
            <a:off x="4268576" y="2476657"/>
            <a:ext cx="1652679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1122A44C-DC11-CA43-AAB9-934279EF613C}"/>
              </a:ext>
            </a:extLst>
          </p:cNvPr>
          <p:cNvGrpSpPr/>
          <p:nvPr/>
        </p:nvGrpSpPr>
        <p:grpSpPr>
          <a:xfrm>
            <a:off x="5715240" y="1854396"/>
            <a:ext cx="326292" cy="340141"/>
            <a:chOff x="1005348" y="1132406"/>
            <a:chExt cx="897632" cy="93573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xmlns="" id="{1AC815EF-350D-6F45-BCCD-E2241D4A81AE}"/>
                </a:ext>
              </a:extLst>
            </p:cNvPr>
            <p:cNvSpPr/>
            <p:nvPr/>
          </p:nvSpPr>
          <p:spPr>
            <a:xfrm>
              <a:off x="1149364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xmlns="" id="{688CB2FF-E17D-6B45-A615-DD1CE4CF8524}"/>
                </a:ext>
              </a:extLst>
            </p:cNvPr>
            <p:cNvSpPr/>
            <p:nvPr/>
          </p:nvSpPr>
          <p:spPr>
            <a:xfrm>
              <a:off x="1005348" y="190507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xmlns="" id="{26E520C9-124A-AB42-AC17-4C557C0B1892}"/>
                </a:ext>
              </a:extLst>
            </p:cNvPr>
            <p:cNvSpPr/>
            <p:nvPr/>
          </p:nvSpPr>
          <p:spPr>
            <a:xfrm>
              <a:off x="1454164" y="14372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xmlns="" id="{D5129498-28A3-D649-B52F-8D571E7DC550}"/>
                </a:ext>
              </a:extLst>
            </p:cNvPr>
            <p:cNvSpPr/>
            <p:nvPr/>
          </p:nvSpPr>
          <p:spPr>
            <a:xfrm>
              <a:off x="1756503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xmlns="" id="{70A70BE7-7284-2142-B14C-E538299F3475}"/>
                </a:ext>
              </a:extLst>
            </p:cNvPr>
            <p:cNvSpPr/>
            <p:nvPr/>
          </p:nvSpPr>
          <p:spPr>
            <a:xfrm>
              <a:off x="1758964" y="17420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A6AC5435-4154-9247-86BE-33A7078000C7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1577089" y="157639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231C7164-9912-9E4F-A64F-01D94572A9EF}"/>
                </a:ext>
              </a:extLst>
            </p:cNvPr>
            <p:cNvCxnSpPr>
              <a:stCxn id="63" idx="3"/>
              <a:endCxn id="60" idx="6"/>
            </p:cNvCxnSpPr>
            <p:nvPr/>
          </p:nvCxnSpPr>
          <p:spPr>
            <a:xfrm flipH="1">
              <a:off x="1149364" y="1881192"/>
              <a:ext cx="630691" cy="105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1A6B4F5F-7A36-8143-9249-47E02A5B4934}"/>
                </a:ext>
              </a:extLst>
            </p:cNvPr>
            <p:cNvCxnSpPr>
              <a:cxnSpLocks/>
              <a:stCxn id="60" idx="0"/>
              <a:endCxn id="59" idx="4"/>
            </p:cNvCxnSpPr>
            <p:nvPr/>
          </p:nvCxnSpPr>
          <p:spPr>
            <a:xfrm flipV="1">
              <a:off x="1077356" y="129547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16051331-1194-A043-83BE-29C603BF44F4}"/>
                </a:ext>
              </a:extLst>
            </p:cNvPr>
            <p:cNvCxnSpPr>
              <a:stCxn id="59" idx="6"/>
              <a:endCxn id="62" idx="2"/>
            </p:cNvCxnSpPr>
            <p:nvPr/>
          </p:nvCxnSpPr>
          <p:spPr>
            <a:xfrm>
              <a:off x="1293380" y="1213939"/>
              <a:ext cx="463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772F3E67-FAA9-A54E-8084-35529CE58F05}"/>
                </a:ext>
              </a:extLst>
            </p:cNvPr>
            <p:cNvCxnSpPr>
              <a:stCxn id="61" idx="3"/>
              <a:endCxn id="60" idx="7"/>
            </p:cNvCxnSpPr>
            <p:nvPr/>
          </p:nvCxnSpPr>
          <p:spPr>
            <a:xfrm flipH="1">
              <a:off x="1128273" y="1576392"/>
              <a:ext cx="346982" cy="352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39E82FE7-2144-914E-B2ED-620F8FB1ECCC}"/>
                </a:ext>
              </a:extLst>
            </p:cNvPr>
            <p:cNvCxnSpPr>
              <a:stCxn id="62" idx="3"/>
              <a:endCxn id="61" idx="7"/>
            </p:cNvCxnSpPr>
            <p:nvPr/>
          </p:nvCxnSpPr>
          <p:spPr>
            <a:xfrm flipH="1">
              <a:off x="1577089" y="1271592"/>
              <a:ext cx="200505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247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678999" y="2361377"/>
            <a:ext cx="1209876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09992" y="4206860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Connected devices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30"/>
          <p:cNvSpPr txBox="1"/>
          <p:nvPr/>
        </p:nvSpPr>
        <p:spPr>
          <a:xfrm>
            <a:off x="5220072" y="1340768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Digital </a:t>
            </a:r>
            <a:r>
              <a:rPr lang="en-US" altLang="ja-JP" dirty="0"/>
              <a:t>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199502" y="3790781"/>
            <a:ext cx="8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Device</a:t>
            </a:r>
          </a:p>
          <a:p>
            <a:pPr algn="ctr"/>
            <a:r>
              <a:rPr lang="en-US" altLang="ja-JP" dirty="0"/>
              <a:t>Client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>
            <a:cxnSpLocks/>
          </p:cNvCxnSpPr>
          <p:nvPr/>
        </p:nvCxnSpPr>
        <p:spPr>
          <a:xfrm flipH="1">
            <a:off x="3407929" y="3193926"/>
            <a:ext cx="496949" cy="590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:a16="http://schemas.microsoft.com/office/drawing/2014/main" xmlns="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F23D0E80-999F-1541-A5F6-6BBF0C95A4C5}"/>
              </a:ext>
            </a:extLst>
          </p:cNvPr>
          <p:cNvSpPr/>
          <p:nvPr/>
        </p:nvSpPr>
        <p:spPr>
          <a:xfrm>
            <a:off x="2555776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D400183-EBD7-8543-BD63-433B580A26EB}"/>
              </a:ext>
            </a:extLst>
          </p:cNvPr>
          <p:cNvSpPr/>
          <p:nvPr/>
        </p:nvSpPr>
        <p:spPr>
          <a:xfrm>
            <a:off x="2411760" y="3966592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D2E8EC0D-77EA-EF45-888C-45592064E80E}"/>
              </a:ext>
            </a:extLst>
          </p:cNvPr>
          <p:cNvSpPr/>
          <p:nvPr/>
        </p:nvSpPr>
        <p:spPr>
          <a:xfrm>
            <a:off x="2860576" y="34987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FAAC52EC-CA61-844C-BFEC-FD01C27DCB59}"/>
              </a:ext>
            </a:extLst>
          </p:cNvPr>
          <p:cNvSpPr/>
          <p:nvPr/>
        </p:nvSpPr>
        <p:spPr>
          <a:xfrm>
            <a:off x="3162915" y="31939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E1B6F3D0-C69A-5A4C-BA4C-AC839758A2C7}"/>
              </a:ext>
            </a:extLst>
          </p:cNvPr>
          <p:cNvSpPr/>
          <p:nvPr/>
        </p:nvSpPr>
        <p:spPr>
          <a:xfrm>
            <a:off x="3165376" y="3803526"/>
            <a:ext cx="144016" cy="163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BE538986-3A1C-E34A-9C72-DC4DEEB9D1FC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>
            <a:off x="2983501" y="3637912"/>
            <a:ext cx="202966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D5BF377-A61B-6F40-BC3D-41BA7E5C3680}"/>
              </a:ext>
            </a:extLst>
          </p:cNvPr>
          <p:cNvCxnSpPr>
            <a:stCxn id="30" idx="3"/>
            <a:endCxn id="25" idx="6"/>
          </p:cNvCxnSpPr>
          <p:nvPr/>
        </p:nvCxnSpPr>
        <p:spPr>
          <a:xfrm flipH="1">
            <a:off x="2555776" y="3942712"/>
            <a:ext cx="630691" cy="105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931CAE2B-3739-E749-AFC3-8FF0F5318057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2483768" y="3356992"/>
            <a:ext cx="144016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75FB9A1-2A60-0440-87E9-9EF358ED596C}"/>
              </a:ext>
            </a:extLst>
          </p:cNvPr>
          <p:cNvCxnSpPr>
            <a:stCxn id="3" idx="6"/>
            <a:endCxn id="29" idx="2"/>
          </p:cNvCxnSpPr>
          <p:nvPr/>
        </p:nvCxnSpPr>
        <p:spPr>
          <a:xfrm>
            <a:off x="2699792" y="3275459"/>
            <a:ext cx="463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88A1850E-CD69-1649-A05E-8AFBAA505FD7}"/>
              </a:ext>
            </a:extLst>
          </p:cNvPr>
          <p:cNvCxnSpPr>
            <a:stCxn id="28" idx="3"/>
            <a:endCxn id="25" idx="7"/>
          </p:cNvCxnSpPr>
          <p:nvPr/>
        </p:nvCxnSpPr>
        <p:spPr>
          <a:xfrm flipH="1">
            <a:off x="2534685" y="3637912"/>
            <a:ext cx="346982" cy="35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85936ABA-53DB-7541-A3A9-B326378109BB}"/>
              </a:ext>
            </a:extLst>
          </p:cNvPr>
          <p:cNvCxnSpPr>
            <a:stCxn id="29" idx="3"/>
            <a:endCxn id="28" idx="7"/>
          </p:cNvCxnSpPr>
          <p:nvPr/>
        </p:nvCxnSpPr>
        <p:spPr>
          <a:xfrm flipH="1">
            <a:off x="2983501" y="3333112"/>
            <a:ext cx="200505" cy="18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17">
            <a:extLst>
              <a:ext uri="{FF2B5EF4-FFF2-40B4-BE49-F238E27FC236}">
                <a16:creationId xmlns:a16="http://schemas.microsoft.com/office/drawing/2014/main" xmlns="" id="{B5342E1A-177F-CD4A-95C3-440FC11D1ADA}"/>
              </a:ext>
            </a:extLst>
          </p:cNvPr>
          <p:cNvCxnSpPr>
            <a:cxnSpLocks/>
          </p:cNvCxnSpPr>
          <p:nvPr/>
        </p:nvCxnSpPr>
        <p:spPr>
          <a:xfrm flipH="1">
            <a:off x="3391614" y="3155816"/>
            <a:ext cx="513264" cy="119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2D959D33-4592-6241-AF4E-D65E8625FEFB}"/>
              </a:ext>
            </a:extLst>
          </p:cNvPr>
          <p:cNvGrpSpPr/>
          <p:nvPr/>
        </p:nvGrpSpPr>
        <p:grpSpPr>
          <a:xfrm>
            <a:off x="5715240" y="1854396"/>
            <a:ext cx="326292" cy="340141"/>
            <a:chOff x="1005348" y="1132406"/>
            <a:chExt cx="897632" cy="93573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935AC238-E6E2-2643-9B0F-E136836BE7D4}"/>
                </a:ext>
              </a:extLst>
            </p:cNvPr>
            <p:cNvSpPr/>
            <p:nvPr/>
          </p:nvSpPr>
          <p:spPr>
            <a:xfrm>
              <a:off x="1149364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xmlns="" id="{E422B34F-EF76-BD48-BD1A-5CC0D46B90F7}"/>
                </a:ext>
              </a:extLst>
            </p:cNvPr>
            <p:cNvSpPr/>
            <p:nvPr/>
          </p:nvSpPr>
          <p:spPr>
            <a:xfrm>
              <a:off x="1005348" y="190507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xmlns="" id="{8DDF368E-408E-114E-8B8B-24CF9BAD529C}"/>
                </a:ext>
              </a:extLst>
            </p:cNvPr>
            <p:cNvSpPr/>
            <p:nvPr/>
          </p:nvSpPr>
          <p:spPr>
            <a:xfrm>
              <a:off x="1454164" y="14372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xmlns="" id="{4BD5F66E-B454-3240-8BC2-45992CC7E4CD}"/>
                </a:ext>
              </a:extLst>
            </p:cNvPr>
            <p:cNvSpPr/>
            <p:nvPr/>
          </p:nvSpPr>
          <p:spPr>
            <a:xfrm>
              <a:off x="1756503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xmlns="" id="{894C2FD1-5E7E-7847-A94A-473DA7C8B636}"/>
                </a:ext>
              </a:extLst>
            </p:cNvPr>
            <p:cNvSpPr/>
            <p:nvPr/>
          </p:nvSpPr>
          <p:spPr>
            <a:xfrm>
              <a:off x="1758964" y="17420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664F36E1-C5F6-B746-B49A-884B06626ECE}"/>
                </a:ext>
              </a:extLst>
            </p:cNvPr>
            <p:cNvCxnSpPr>
              <a:cxnSpLocks/>
              <a:stCxn id="47" idx="5"/>
              <a:endCxn id="49" idx="1"/>
            </p:cNvCxnSpPr>
            <p:nvPr/>
          </p:nvCxnSpPr>
          <p:spPr>
            <a:xfrm>
              <a:off x="1577089" y="157639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62CCD05C-9AFC-9B41-A681-897093A7548D}"/>
                </a:ext>
              </a:extLst>
            </p:cNvPr>
            <p:cNvCxnSpPr>
              <a:stCxn id="49" idx="3"/>
              <a:endCxn id="46" idx="6"/>
            </p:cNvCxnSpPr>
            <p:nvPr/>
          </p:nvCxnSpPr>
          <p:spPr>
            <a:xfrm flipH="1">
              <a:off x="1149364" y="1881192"/>
              <a:ext cx="630691" cy="105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975D1C85-0E92-6B4B-90A8-D9F713B3D17F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V="1">
              <a:off x="1077356" y="129547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65740447-AD2D-104C-AFE7-F429DAD14FB8}"/>
                </a:ext>
              </a:extLst>
            </p:cNvPr>
            <p:cNvCxnSpPr>
              <a:stCxn id="45" idx="6"/>
              <a:endCxn id="48" idx="2"/>
            </p:cNvCxnSpPr>
            <p:nvPr/>
          </p:nvCxnSpPr>
          <p:spPr>
            <a:xfrm>
              <a:off x="1293380" y="1213939"/>
              <a:ext cx="463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CC599206-FC07-594F-8EE7-A6CA2B45F234}"/>
                </a:ext>
              </a:extLst>
            </p:cNvPr>
            <p:cNvCxnSpPr>
              <a:stCxn id="47" idx="3"/>
              <a:endCxn id="46" idx="7"/>
            </p:cNvCxnSpPr>
            <p:nvPr/>
          </p:nvCxnSpPr>
          <p:spPr>
            <a:xfrm flipH="1">
              <a:off x="1128273" y="1576392"/>
              <a:ext cx="346982" cy="352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F76E8DF1-3DC4-5640-A9C5-5C3D12B750E0}"/>
                </a:ext>
              </a:extLst>
            </p:cNvPr>
            <p:cNvCxnSpPr>
              <a:stCxn id="48" idx="3"/>
              <a:endCxn id="47" idx="7"/>
            </p:cNvCxnSpPr>
            <p:nvPr/>
          </p:nvCxnSpPr>
          <p:spPr>
            <a:xfrm flipH="1">
              <a:off x="1577089" y="1271592"/>
              <a:ext cx="200505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0321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30"/>
          <p:cNvSpPr txBox="1"/>
          <p:nvPr/>
        </p:nvSpPr>
        <p:spPr>
          <a:xfrm>
            <a:off x="5220072" y="1340768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Digital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199502" y="3790781"/>
            <a:ext cx="8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Device</a:t>
            </a:r>
            <a:br>
              <a:rPr kumimoji="1" lang="en-US" altLang="ja-JP" dirty="0"/>
            </a:br>
            <a:r>
              <a:rPr kumimoji="1" lang="en-US" altLang="ja-JP" dirty="0"/>
              <a:t>Client</a:t>
            </a:r>
            <a:endParaRPr kumimoji="1" lang="ja-JP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A724D2BE-BF5E-D94F-8450-1751B4AE53D7}"/>
              </a:ext>
            </a:extLst>
          </p:cNvPr>
          <p:cNvGrpSpPr/>
          <p:nvPr/>
        </p:nvGrpSpPr>
        <p:grpSpPr>
          <a:xfrm>
            <a:off x="2215860" y="3356992"/>
            <a:ext cx="1936184" cy="1372559"/>
            <a:chOff x="1907704" y="2853890"/>
            <a:chExt cx="2520280" cy="1786624"/>
          </a:xfrm>
        </p:grpSpPr>
        <p:sp>
          <p:nvSpPr>
            <p:cNvPr id="19" name="テキスト ボックス 18"/>
            <p:cNvSpPr txBox="1"/>
            <p:nvPr/>
          </p:nvSpPr>
          <p:spPr>
            <a:xfrm>
              <a:off x="2188897" y="4206860"/>
              <a:ext cx="194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Connected devices</a:t>
              </a:r>
              <a:endParaRPr kumimoji="1" lang="ja-JP" alt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FAAC52EC-CA61-844C-BFEC-FD01C27DCB59}"/>
                </a:ext>
              </a:extLst>
            </p:cNvPr>
            <p:cNvSpPr/>
            <p:nvPr/>
          </p:nvSpPr>
          <p:spPr>
            <a:xfrm>
              <a:off x="3162915" y="31939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1907704" y="2853890"/>
              <a:ext cx="2520280" cy="1786624"/>
            </a:xfrm>
            <a:prstGeom prst="round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7" name="正方形/長方形 17">
            <a:extLst>
              <a:ext uri="{FF2B5EF4-FFF2-40B4-BE49-F238E27FC236}">
                <a16:creationId xmlns:a16="http://schemas.microsoft.com/office/drawing/2014/main" xmlns="" id="{130B3935-1247-3348-8096-94B45ADA2C4F}"/>
              </a:ext>
            </a:extLst>
          </p:cNvPr>
          <p:cNvSpPr/>
          <p:nvPr/>
        </p:nvSpPr>
        <p:spPr>
          <a:xfrm rot="18983100">
            <a:off x="3823011" y="2654938"/>
            <a:ext cx="2175716" cy="2129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1122A44C-DC11-CA43-AAB9-934279EF613C}"/>
              </a:ext>
            </a:extLst>
          </p:cNvPr>
          <p:cNvGrpSpPr/>
          <p:nvPr/>
        </p:nvGrpSpPr>
        <p:grpSpPr>
          <a:xfrm>
            <a:off x="5715240" y="1854396"/>
            <a:ext cx="326292" cy="340141"/>
            <a:chOff x="1005348" y="1132406"/>
            <a:chExt cx="897632" cy="93573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xmlns="" id="{1AC815EF-350D-6F45-BCCD-E2241D4A81AE}"/>
                </a:ext>
              </a:extLst>
            </p:cNvPr>
            <p:cNvSpPr/>
            <p:nvPr/>
          </p:nvSpPr>
          <p:spPr>
            <a:xfrm>
              <a:off x="1149364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xmlns="" id="{688CB2FF-E17D-6B45-A615-DD1CE4CF8524}"/>
                </a:ext>
              </a:extLst>
            </p:cNvPr>
            <p:cNvSpPr/>
            <p:nvPr/>
          </p:nvSpPr>
          <p:spPr>
            <a:xfrm>
              <a:off x="1005348" y="190507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xmlns="" id="{26E520C9-124A-AB42-AC17-4C557C0B1892}"/>
                </a:ext>
              </a:extLst>
            </p:cNvPr>
            <p:cNvSpPr/>
            <p:nvPr/>
          </p:nvSpPr>
          <p:spPr>
            <a:xfrm>
              <a:off x="1454164" y="14372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xmlns="" id="{D5129498-28A3-D649-B52F-8D571E7DC550}"/>
                </a:ext>
              </a:extLst>
            </p:cNvPr>
            <p:cNvSpPr/>
            <p:nvPr/>
          </p:nvSpPr>
          <p:spPr>
            <a:xfrm>
              <a:off x="1756503" y="11324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xmlns="" id="{70A70BE7-7284-2142-B14C-E538299F3475}"/>
                </a:ext>
              </a:extLst>
            </p:cNvPr>
            <p:cNvSpPr/>
            <p:nvPr/>
          </p:nvSpPr>
          <p:spPr>
            <a:xfrm>
              <a:off x="1758964" y="174200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A6AC5435-4154-9247-86BE-33A7078000C7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1577089" y="157639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231C7164-9912-9E4F-A64F-01D94572A9EF}"/>
                </a:ext>
              </a:extLst>
            </p:cNvPr>
            <p:cNvCxnSpPr>
              <a:stCxn id="63" idx="3"/>
              <a:endCxn id="60" idx="6"/>
            </p:cNvCxnSpPr>
            <p:nvPr/>
          </p:nvCxnSpPr>
          <p:spPr>
            <a:xfrm flipH="1">
              <a:off x="1149364" y="1881192"/>
              <a:ext cx="630691" cy="105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1A6B4F5F-7A36-8143-9249-47E02A5B4934}"/>
                </a:ext>
              </a:extLst>
            </p:cNvPr>
            <p:cNvCxnSpPr>
              <a:cxnSpLocks/>
              <a:stCxn id="60" idx="0"/>
              <a:endCxn id="59" idx="4"/>
            </p:cNvCxnSpPr>
            <p:nvPr/>
          </p:nvCxnSpPr>
          <p:spPr>
            <a:xfrm flipV="1">
              <a:off x="1077356" y="129547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16051331-1194-A043-83BE-29C603BF44F4}"/>
                </a:ext>
              </a:extLst>
            </p:cNvPr>
            <p:cNvCxnSpPr>
              <a:stCxn id="59" idx="6"/>
              <a:endCxn id="62" idx="2"/>
            </p:cNvCxnSpPr>
            <p:nvPr/>
          </p:nvCxnSpPr>
          <p:spPr>
            <a:xfrm>
              <a:off x="1293380" y="1213939"/>
              <a:ext cx="463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772F3E67-FAA9-A54E-8084-35529CE58F05}"/>
                </a:ext>
              </a:extLst>
            </p:cNvPr>
            <p:cNvCxnSpPr>
              <a:stCxn id="61" idx="3"/>
              <a:endCxn id="60" idx="7"/>
            </p:cNvCxnSpPr>
            <p:nvPr/>
          </p:nvCxnSpPr>
          <p:spPr>
            <a:xfrm flipH="1">
              <a:off x="1128273" y="1576392"/>
              <a:ext cx="346982" cy="352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39E82FE7-2144-914E-B2ED-620F8FB1ECCC}"/>
                </a:ext>
              </a:extLst>
            </p:cNvPr>
            <p:cNvCxnSpPr>
              <a:stCxn id="62" idx="3"/>
              <a:endCxn id="61" idx="7"/>
            </p:cNvCxnSpPr>
            <p:nvPr/>
          </p:nvCxnSpPr>
          <p:spPr>
            <a:xfrm flipH="1">
              <a:off x="1577089" y="1271592"/>
              <a:ext cx="200505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DE0D024D-E610-9C44-B9AB-6B32B11980F5}"/>
              </a:ext>
            </a:extLst>
          </p:cNvPr>
          <p:cNvGrpSpPr/>
          <p:nvPr/>
        </p:nvGrpSpPr>
        <p:grpSpPr>
          <a:xfrm>
            <a:off x="340663" y="1871423"/>
            <a:ext cx="1936184" cy="1372559"/>
            <a:chOff x="1907704" y="2853890"/>
            <a:chExt cx="2520280" cy="1786624"/>
          </a:xfrm>
        </p:grpSpPr>
        <p:sp>
          <p:nvSpPr>
            <p:cNvPr id="41" name="テキスト ボックス 18">
              <a:extLst>
                <a:ext uri="{FF2B5EF4-FFF2-40B4-BE49-F238E27FC236}">
                  <a16:creationId xmlns:a16="http://schemas.microsoft.com/office/drawing/2014/main" xmlns="" id="{1DF7A3EA-0B7B-E047-ADF2-03E2F0237530}"/>
                </a:ext>
              </a:extLst>
            </p:cNvPr>
            <p:cNvSpPr txBox="1"/>
            <p:nvPr/>
          </p:nvSpPr>
          <p:spPr>
            <a:xfrm>
              <a:off x="2188897" y="4206860"/>
              <a:ext cx="194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Connected devices</a:t>
              </a:r>
              <a:endParaRPr kumimoji="1" lang="ja-JP" alt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xmlns="" id="{C51DCDB6-BC26-AF45-A54A-78FAAED27892}"/>
                </a:ext>
              </a:extLst>
            </p:cNvPr>
            <p:cNvSpPr/>
            <p:nvPr/>
          </p:nvSpPr>
          <p:spPr>
            <a:xfrm>
              <a:off x="2860576" y="34987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xmlns="" id="{6D9C70A9-A9AB-514E-8AFF-292DA1D65D75}"/>
                </a:ext>
              </a:extLst>
            </p:cNvPr>
            <p:cNvSpPr/>
            <p:nvPr/>
          </p:nvSpPr>
          <p:spPr>
            <a:xfrm>
              <a:off x="3165376" y="38035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2B9A51C9-0C81-424D-BC99-0DAC0CD96346}"/>
                </a:ext>
              </a:extLst>
            </p:cNvPr>
            <p:cNvCxnSpPr>
              <a:cxnSpLocks/>
              <a:stCxn id="47" idx="5"/>
              <a:endCxn id="49" idx="1"/>
            </p:cNvCxnSpPr>
            <p:nvPr/>
          </p:nvCxnSpPr>
          <p:spPr>
            <a:xfrm>
              <a:off x="2983501" y="3637912"/>
              <a:ext cx="202966" cy="189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角丸四角形 13">
              <a:extLst>
                <a:ext uri="{FF2B5EF4-FFF2-40B4-BE49-F238E27FC236}">
                  <a16:creationId xmlns:a16="http://schemas.microsoft.com/office/drawing/2014/main" xmlns="" id="{565B3D43-791E-B74E-95D6-7806FF813553}"/>
                </a:ext>
              </a:extLst>
            </p:cNvPr>
            <p:cNvSpPr/>
            <p:nvPr/>
          </p:nvSpPr>
          <p:spPr>
            <a:xfrm>
              <a:off x="1907704" y="2853890"/>
              <a:ext cx="2520280" cy="1786624"/>
            </a:xfrm>
            <a:prstGeom prst="round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C02AD1C-ED5E-544B-9F26-9A12E126773C}"/>
              </a:ext>
            </a:extLst>
          </p:cNvPr>
          <p:cNvGrpSpPr/>
          <p:nvPr/>
        </p:nvGrpSpPr>
        <p:grpSpPr>
          <a:xfrm>
            <a:off x="2419792" y="271729"/>
            <a:ext cx="1936184" cy="1372559"/>
            <a:chOff x="1907704" y="2853890"/>
            <a:chExt cx="2520280" cy="1786624"/>
          </a:xfrm>
        </p:grpSpPr>
        <p:sp>
          <p:nvSpPr>
            <p:cNvPr id="72" name="テキスト ボックス 18">
              <a:extLst>
                <a:ext uri="{FF2B5EF4-FFF2-40B4-BE49-F238E27FC236}">
                  <a16:creationId xmlns:a16="http://schemas.microsoft.com/office/drawing/2014/main" xmlns="" id="{9B4403F3-B466-C541-8B4E-0CB5B846E735}"/>
                </a:ext>
              </a:extLst>
            </p:cNvPr>
            <p:cNvSpPr txBox="1"/>
            <p:nvPr/>
          </p:nvSpPr>
          <p:spPr>
            <a:xfrm>
              <a:off x="2188897" y="4206860"/>
              <a:ext cx="194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Connected devices</a:t>
              </a:r>
              <a:endParaRPr kumimoji="1" lang="ja-JP" alt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xmlns="" id="{3F89615E-4D26-E445-AC9F-AD2A1B7118E3}"/>
                </a:ext>
              </a:extLst>
            </p:cNvPr>
            <p:cNvSpPr/>
            <p:nvPr/>
          </p:nvSpPr>
          <p:spPr>
            <a:xfrm>
              <a:off x="2555776" y="3193926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153D8E13-80FF-5640-82D3-7E672FDC25F8}"/>
                </a:ext>
              </a:extLst>
            </p:cNvPr>
            <p:cNvSpPr/>
            <p:nvPr/>
          </p:nvSpPr>
          <p:spPr>
            <a:xfrm>
              <a:off x="2411760" y="3966592"/>
              <a:ext cx="144016" cy="163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4196479E-E391-1B4F-B99B-2EB7D771CDA3}"/>
                </a:ext>
              </a:extLst>
            </p:cNvPr>
            <p:cNvCxnSpPr>
              <a:cxnSpLocks/>
              <a:stCxn id="76" idx="0"/>
              <a:endCxn id="75" idx="4"/>
            </p:cNvCxnSpPr>
            <p:nvPr/>
          </p:nvCxnSpPr>
          <p:spPr>
            <a:xfrm flipV="1">
              <a:off x="2483768" y="3356992"/>
              <a:ext cx="144016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角丸四角形 13">
              <a:extLst>
                <a:ext uri="{FF2B5EF4-FFF2-40B4-BE49-F238E27FC236}">
                  <a16:creationId xmlns:a16="http://schemas.microsoft.com/office/drawing/2014/main" xmlns="" id="{84C6FA27-51E2-0E4F-A3F8-517FE61B0D3E}"/>
                </a:ext>
              </a:extLst>
            </p:cNvPr>
            <p:cNvSpPr/>
            <p:nvPr/>
          </p:nvSpPr>
          <p:spPr>
            <a:xfrm>
              <a:off x="1907704" y="2853890"/>
              <a:ext cx="2520280" cy="1786624"/>
            </a:xfrm>
            <a:prstGeom prst="round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8" name="正方形/長方形 17">
            <a:extLst>
              <a:ext uri="{FF2B5EF4-FFF2-40B4-BE49-F238E27FC236}">
                <a16:creationId xmlns:a16="http://schemas.microsoft.com/office/drawing/2014/main" xmlns="" id="{D2EE812D-FAAE-9443-A3A9-48A1D99DE467}"/>
              </a:ext>
            </a:extLst>
          </p:cNvPr>
          <p:cNvSpPr/>
          <p:nvPr/>
        </p:nvSpPr>
        <p:spPr>
          <a:xfrm rot="21105000">
            <a:off x="2270952" y="2178565"/>
            <a:ext cx="3150509" cy="2432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17">
            <a:extLst>
              <a:ext uri="{FF2B5EF4-FFF2-40B4-BE49-F238E27FC236}">
                <a16:creationId xmlns:a16="http://schemas.microsoft.com/office/drawing/2014/main" xmlns="" id="{9E9C6593-469B-934D-9C79-2016283FEC15}"/>
              </a:ext>
            </a:extLst>
          </p:cNvPr>
          <p:cNvSpPr/>
          <p:nvPr/>
        </p:nvSpPr>
        <p:spPr>
          <a:xfrm rot="1276368">
            <a:off x="4269037" y="1614284"/>
            <a:ext cx="1159993" cy="229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607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角丸四角形 27"/>
          <p:cNvSpPr/>
          <p:nvPr/>
        </p:nvSpPr>
        <p:spPr>
          <a:xfrm>
            <a:off x="993732" y="2405641"/>
            <a:ext cx="4370356" cy="301504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07914" y="4585412"/>
            <a:ext cx="11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EtherCAT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935434" y="4911320"/>
            <a:ext cx="440003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3684991" y="4911320"/>
            <a:ext cx="1004788" cy="508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0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756" y="3805637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898" y="3801102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正方形/長方形 52"/>
          <p:cNvSpPr/>
          <p:nvPr/>
        </p:nvSpPr>
        <p:spPr>
          <a:xfrm>
            <a:off x="2699792" y="3573696"/>
            <a:ext cx="440003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3347864" y="3574560"/>
            <a:ext cx="890859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68013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C:\Users\knimura\AppData\Local\Microsoft\Windows\Temporary Internet Files\Content.IE5\3RQATYFN\lgi01a201408130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724" y="2463478"/>
            <a:ext cx="609629" cy="6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/>
          <p:cNvSpPr txBox="1"/>
          <p:nvPr/>
        </p:nvSpPr>
        <p:spPr>
          <a:xfrm>
            <a:off x="3284042" y="326435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RS-485</a:t>
            </a:r>
            <a:endParaRPr kumimoji="1" lang="ja-JP" altLang="en-US" dirty="0"/>
          </a:p>
        </p:txBody>
      </p:sp>
      <p:sp>
        <p:nvSpPr>
          <p:cNvPr id="41" name="雲 40"/>
          <p:cNvSpPr/>
          <p:nvPr/>
        </p:nvSpPr>
        <p:spPr>
          <a:xfrm>
            <a:off x="3648305" y="1772816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033" name="Picture 9" descr="C:\Users\knimura\AppData\Local\Microsoft\Windows\Temporary Internet Files\Content.IE5\3QHSGS3E\xbox-on-pc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998" y="2053426"/>
            <a:ext cx="1123122" cy="81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角丸四角形 47"/>
          <p:cNvSpPr/>
          <p:nvPr/>
        </p:nvSpPr>
        <p:spPr>
          <a:xfrm>
            <a:off x="6833509" y="2019756"/>
            <a:ext cx="73937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891832" y="2144043"/>
            <a:ext cx="63979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/>
              <a:t>Monitor</a:t>
            </a:r>
            <a:endParaRPr kumimoji="1" lang="ja-JP" altLang="en-US" sz="1400" dirty="0"/>
          </a:p>
        </p:txBody>
      </p:sp>
      <p:sp>
        <p:nvSpPr>
          <p:cNvPr id="51" name="正方形/長方形 50"/>
          <p:cNvSpPr/>
          <p:nvPr/>
        </p:nvSpPr>
        <p:spPr>
          <a:xfrm rot="17649560">
            <a:off x="3916698" y="3085432"/>
            <a:ext cx="109260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5874767" y="2233151"/>
            <a:ext cx="950178" cy="528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Picture 5" descr="C:\Users\knimura\AppData\Local\Microsoft\Windows\Temporary Internet Files\Content.IE5\3RQATYFN\server-icon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730" y="326044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knimura\AppData\Local\Microsoft\Windows\Temporary Internet Files\Content.IE5\3RQATYFN\server-icon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810" y="46386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正方形/長方形 45"/>
          <p:cNvSpPr/>
          <p:nvPr/>
        </p:nvSpPr>
        <p:spPr>
          <a:xfrm rot="16200000">
            <a:off x="3582893" y="3729229"/>
            <a:ext cx="221377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23" y="2072684"/>
            <a:ext cx="445173" cy="637976"/>
          </a:xfrm>
          <a:prstGeom prst="rect">
            <a:avLst/>
          </a:prstGeom>
        </p:spPr>
      </p:pic>
      <p:sp>
        <p:nvSpPr>
          <p:cNvPr id="67" name="角丸四角形 66"/>
          <p:cNvSpPr/>
          <p:nvPr/>
        </p:nvSpPr>
        <p:spPr>
          <a:xfrm>
            <a:off x="5099067" y="2004570"/>
            <a:ext cx="73937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139817" y="2124192"/>
            <a:ext cx="6451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400" dirty="0"/>
              <a:t>Services</a:t>
            </a:r>
            <a:endParaRPr kumimoji="1" lang="ja-JP" altLang="en-US" sz="1400" dirty="0"/>
          </a:p>
        </p:txBody>
      </p:sp>
      <p:sp>
        <p:nvSpPr>
          <p:cNvPr id="33" name="Gleichschenkliges Dreieck 32"/>
          <p:cNvSpPr/>
          <p:nvPr/>
        </p:nvSpPr>
        <p:spPr>
          <a:xfrm rot="1258602">
            <a:off x="854864" y="1790807"/>
            <a:ext cx="1412094" cy="1070390"/>
          </a:xfrm>
          <a:prstGeom prst="triangle">
            <a:avLst>
              <a:gd name="adj" fmla="val 699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http://www.freeiconspng.com/uploads/factory-icon--vista-business-icons--softiconsm-2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1196752"/>
            <a:ext cx="1728192" cy="1728192"/>
          </a:xfrm>
          <a:prstGeom prst="rect">
            <a:avLst/>
          </a:prstGeom>
          <a:noFill/>
        </p:spPr>
      </p:pic>
      <p:pic>
        <p:nvPicPr>
          <p:cNvPr id="1028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785" y="43857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42" y="438662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815" y="304813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C:\Users\knimura\AppData\Local\Microsoft\Windows\Temporary Internet Files\Content.IE5\8TTJABOM\Nuvola_filesystems_server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280" y="30490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254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矢印コネクタ 24"/>
          <p:cNvCxnSpPr/>
          <p:nvPr/>
        </p:nvCxnSpPr>
        <p:spPr>
          <a:xfrm flipV="1">
            <a:off x="6094599" y="3044536"/>
            <a:ext cx="0" cy="1214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2907334" y="4157493"/>
            <a:ext cx="377982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718217" y="425938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CAN</a:t>
            </a:r>
            <a:endParaRPr kumimoji="1" lang="ja-JP" altLang="en-US" dirty="0"/>
          </a:p>
        </p:txBody>
      </p:sp>
      <p:pic>
        <p:nvPicPr>
          <p:cNvPr id="205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83" y="405287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10" y="4045503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121" y="4073642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角丸四角形 46"/>
          <p:cNvSpPr/>
          <p:nvPr/>
        </p:nvSpPr>
        <p:spPr>
          <a:xfrm>
            <a:off x="2278174" y="4052870"/>
            <a:ext cx="3175891" cy="67227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3059734" y="4309893"/>
            <a:ext cx="377982" cy="499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83" y="420527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正方形/長方形 51"/>
          <p:cNvSpPr/>
          <p:nvPr/>
        </p:nvSpPr>
        <p:spPr>
          <a:xfrm>
            <a:off x="3869465" y="4311782"/>
            <a:ext cx="52361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角丸四角形 61"/>
          <p:cNvSpPr/>
          <p:nvPr/>
        </p:nvSpPr>
        <p:spPr>
          <a:xfrm>
            <a:off x="4253285" y="3284984"/>
            <a:ext cx="948328" cy="54573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69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196" y="3505516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knimura\AppData\Local\Microsoft\Windows\Temporary Internet Files\Content.IE5\7S57FXLM\golf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37" y="3354448"/>
            <a:ext cx="1232182" cy="82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四角形吹き出し 12"/>
          <p:cNvSpPr/>
          <p:nvPr/>
        </p:nvSpPr>
        <p:spPr>
          <a:xfrm>
            <a:off x="3158468" y="2446037"/>
            <a:ext cx="1164233" cy="1102555"/>
          </a:xfrm>
          <a:prstGeom prst="wedgeRectCallout">
            <a:avLst>
              <a:gd name="adj1" fmla="val -82659"/>
              <a:gd name="adj2" fmla="val 48889"/>
            </a:avLst>
          </a:prstGeom>
          <a:solidFill>
            <a:schemeClr val="bg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1" name="Picture 3" descr="C:\Users\knimura\AppData\Local\Microsoft\Windows\Temporary Internet Files\Content.IE5\0U8T2P6O\200_36[1]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32"/>
          <a:stretch/>
        </p:blipFill>
        <p:spPr bwMode="auto">
          <a:xfrm>
            <a:off x="3193313" y="2474272"/>
            <a:ext cx="1106528" cy="105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正方形/長方形 71"/>
          <p:cNvSpPr/>
          <p:nvPr/>
        </p:nvSpPr>
        <p:spPr>
          <a:xfrm rot="16200000">
            <a:off x="5627460" y="3178622"/>
            <a:ext cx="54794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610" y="4197903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4864259" y="4042305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CAN</a:t>
            </a:r>
            <a:endParaRPr kumimoji="1" lang="ja-JP" altLang="en-US" sz="1400" dirty="0"/>
          </a:p>
        </p:txBody>
      </p:sp>
      <p:sp>
        <p:nvSpPr>
          <p:cNvPr id="32" name="正方形/長方形 31"/>
          <p:cNvSpPr/>
          <p:nvPr/>
        </p:nvSpPr>
        <p:spPr>
          <a:xfrm rot="16200000">
            <a:off x="5597733" y="4020597"/>
            <a:ext cx="60740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4670659" y="4307661"/>
            <a:ext cx="1222995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5217803" y="3581231"/>
            <a:ext cx="69088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121" y="4214178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角丸四角形 37"/>
          <p:cNvSpPr/>
          <p:nvPr/>
        </p:nvSpPr>
        <p:spPr>
          <a:xfrm>
            <a:off x="5404411" y="3284984"/>
            <a:ext cx="948328" cy="54138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6" descr="C:\Users\knimura\AppData\Local\Microsoft\Windows\Temporary Internet Files\Content.IE5\2T0DMC6R\lgi01a2013112623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322" y="3501161"/>
            <a:ext cx="608505" cy="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/>
          <p:cNvSpPr txBox="1"/>
          <p:nvPr/>
        </p:nvSpPr>
        <p:spPr>
          <a:xfrm>
            <a:off x="4474014" y="3259865"/>
            <a:ext cx="506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DCU</a:t>
            </a:r>
            <a:endParaRPr kumimoji="1" lang="ja-JP" altLang="en-US" sz="14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467340" y="3259864"/>
            <a:ext cx="822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Gateway</a:t>
            </a:r>
            <a:endParaRPr kumimoji="1" lang="ja-JP" altLang="en-US" sz="14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278218" y="4438088"/>
            <a:ext cx="48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ECU</a:t>
            </a:r>
            <a:endParaRPr kumimoji="1" lang="ja-JP" altLang="en-US" sz="14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399706" y="4431043"/>
            <a:ext cx="48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ECU</a:t>
            </a:r>
            <a:endParaRPr kumimoji="1" lang="ja-JP" altLang="en-US" sz="14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565679" y="4438088"/>
            <a:ext cx="48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ECU</a:t>
            </a:r>
            <a:endParaRPr kumimoji="1" lang="ja-JP" altLang="en-US" sz="1400" dirty="0"/>
          </a:p>
        </p:txBody>
      </p:sp>
      <p:sp>
        <p:nvSpPr>
          <p:cNvPr id="22" name="雲 21"/>
          <p:cNvSpPr/>
          <p:nvPr/>
        </p:nvSpPr>
        <p:spPr>
          <a:xfrm>
            <a:off x="4938736" y="1858582"/>
            <a:ext cx="1927995" cy="1122912"/>
          </a:xfrm>
          <a:prstGeom prst="cloud">
            <a:avLst/>
          </a:prstGeom>
          <a:solidFill>
            <a:schemeClr val="bg1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矢印コネクタ 55"/>
          <p:cNvCxnSpPr/>
          <p:nvPr/>
        </p:nvCxnSpPr>
        <p:spPr>
          <a:xfrm flipH="1" flipV="1">
            <a:off x="5330115" y="3133587"/>
            <a:ext cx="404444" cy="7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5454062" y="2165664"/>
            <a:ext cx="918138" cy="47964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615742" y="2292203"/>
            <a:ext cx="59477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400" dirty="0"/>
              <a:t>Services</a:t>
            </a:r>
            <a:endParaRPr kumimoji="1" lang="ja-JP" altLang="en-US" sz="1400" dirty="0"/>
          </a:p>
        </p:txBody>
      </p:sp>
      <p:cxnSp>
        <p:nvCxnSpPr>
          <p:cNvPr id="29" name="直線コネクタ 28"/>
          <p:cNvCxnSpPr/>
          <p:nvPr/>
        </p:nvCxnSpPr>
        <p:spPr>
          <a:xfrm flipV="1">
            <a:off x="5734559" y="2780928"/>
            <a:ext cx="0" cy="352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23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角丸四角形 30"/>
          <p:cNvSpPr/>
          <p:nvPr/>
        </p:nvSpPr>
        <p:spPr>
          <a:xfrm>
            <a:off x="6131830" y="3184377"/>
            <a:ext cx="932086" cy="60466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166577" y="3790781"/>
            <a:ext cx="877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Control</a:t>
            </a:r>
            <a:br>
              <a:rPr kumimoji="1" lang="en-US" altLang="ja-JP" dirty="0"/>
            </a:br>
            <a:r>
              <a:rPr kumimoji="1" lang="en-US" altLang="ja-JP" dirty="0"/>
              <a:t>Agent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lang="en-US" altLang="ja-JP" dirty="0"/>
              <a:t>A</a:t>
            </a:r>
            <a:r>
              <a:rPr kumimoji="1" lang="en-US" altLang="ja-JP" dirty="0"/>
              <a:t>ppliance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725648" y="3482511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21"/>
          <a:stretch/>
        </p:blipFill>
        <p:spPr bwMode="auto">
          <a:xfrm>
            <a:off x="6738570" y="2920526"/>
            <a:ext cx="248558" cy="51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C:\Users\knimura\AppData\Local\Microsoft\Windows\Temporary Internet Files\Content.IE5\8TTJABOM\arduino-pir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908" y="3273250"/>
            <a:ext cx="548967" cy="45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8">
            <a:extLst>
              <a:ext uri="{FF2B5EF4-FFF2-40B4-BE49-F238E27FC236}">
                <a16:creationId xmlns:a16="http://schemas.microsoft.com/office/drawing/2014/main" xmlns="" id="{BE9A932B-47DB-4B4F-90A6-3F236BA6C6D0}"/>
              </a:ext>
            </a:extLst>
          </p:cNvPr>
          <p:cNvSpPr txBox="1"/>
          <p:nvPr/>
        </p:nvSpPr>
        <p:spPr>
          <a:xfrm>
            <a:off x="3635896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561662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725648" y="3482511"/>
            <a:ext cx="22242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17"/>
          <p:cNvCxnSpPr/>
          <p:nvPr/>
        </p:nvCxnSpPr>
        <p:spPr>
          <a:xfrm flipH="1">
            <a:off x="3750182" y="1844824"/>
            <a:ext cx="2034199" cy="1261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2" y="1268760"/>
            <a:ext cx="413874" cy="603217"/>
          </a:xfrm>
          <a:prstGeom prst="rect">
            <a:avLst/>
          </a:prstGeom>
        </p:spPr>
      </p:pic>
      <p:sp>
        <p:nvSpPr>
          <p:cNvPr id="12" name="テキスト ボックス 16"/>
          <p:cNvSpPr txBox="1"/>
          <p:nvPr/>
        </p:nvSpPr>
        <p:spPr>
          <a:xfrm>
            <a:off x="6078516" y="1878638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5" name="テキスト ボックス 18">
            <a:extLst>
              <a:ext uri="{FF2B5EF4-FFF2-40B4-BE49-F238E27FC236}">
                <a16:creationId xmlns:a16="http://schemas.microsoft.com/office/drawing/2014/main" xmlns="" id="{5B9D17E8-173F-4B4C-963C-C646B80CF2E7}"/>
              </a:ext>
            </a:extLst>
          </p:cNvPr>
          <p:cNvSpPr txBox="1"/>
          <p:nvPr/>
        </p:nvSpPr>
        <p:spPr>
          <a:xfrm>
            <a:off x="3635896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>
            <a:off x="5076057" y="1703545"/>
            <a:ext cx="936103" cy="580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pic>
        <p:nvPicPr>
          <p:cNvPr id="20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2" y="1268760"/>
            <a:ext cx="413874" cy="603217"/>
          </a:xfrm>
          <a:prstGeom prst="rect">
            <a:avLst/>
          </a:prstGeom>
        </p:spPr>
      </p:pic>
      <p:sp>
        <p:nvSpPr>
          <p:cNvPr id="21" name="テキスト ボックス 16"/>
          <p:cNvSpPr txBox="1"/>
          <p:nvPr/>
        </p:nvSpPr>
        <p:spPr>
          <a:xfrm>
            <a:off x="6078516" y="1878638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cxnSp>
        <p:nvCxnSpPr>
          <p:cNvPr id="24" name="直線矢印コネクタ 17"/>
          <p:cNvCxnSpPr/>
          <p:nvPr/>
        </p:nvCxnSpPr>
        <p:spPr>
          <a:xfrm flipH="1">
            <a:off x="3472830" y="3193926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8">
            <a:extLst>
              <a:ext uri="{FF2B5EF4-FFF2-40B4-BE49-F238E27FC236}">
                <a16:creationId xmlns:a16="http://schemas.microsoft.com/office/drawing/2014/main" xmlns="" id="{A8D79E22-D110-A944-A474-A42156233C3E}"/>
              </a:ext>
            </a:extLst>
          </p:cNvPr>
          <p:cNvSpPr txBox="1"/>
          <p:nvPr/>
        </p:nvSpPr>
        <p:spPr>
          <a:xfrm>
            <a:off x="2010829" y="4668193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077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971600" y="2853890"/>
            <a:ext cx="3456384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03648" y="3771498"/>
            <a:ext cx="1201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 smtClean="0"/>
              <a:t>Appliances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>
            <a:off x="5076057" y="1703545"/>
            <a:ext cx="936103" cy="580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32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Edge Device</a:t>
            </a:r>
            <a:endParaRPr kumimoji="1" lang="ja-JP" altLang="en-US" dirty="0"/>
          </a:p>
        </p:txBody>
      </p:sp>
      <p:pic>
        <p:nvPicPr>
          <p:cNvPr id="20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2" y="1268760"/>
            <a:ext cx="413874" cy="603217"/>
          </a:xfrm>
          <a:prstGeom prst="rect">
            <a:avLst/>
          </a:prstGeom>
        </p:spPr>
      </p:pic>
      <p:sp>
        <p:nvSpPr>
          <p:cNvPr id="21" name="テキスト ボックス 16"/>
          <p:cNvSpPr txBox="1"/>
          <p:nvPr/>
        </p:nvSpPr>
        <p:spPr>
          <a:xfrm>
            <a:off x="6078516" y="1878638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cxnSp>
        <p:nvCxnSpPr>
          <p:cNvPr id="24" name="直線矢印コネクタ 17"/>
          <p:cNvCxnSpPr/>
          <p:nvPr/>
        </p:nvCxnSpPr>
        <p:spPr>
          <a:xfrm flipH="1">
            <a:off x="3347864" y="3284984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8">
            <a:extLst>
              <a:ext uri="{FF2B5EF4-FFF2-40B4-BE49-F238E27FC236}">
                <a16:creationId xmlns:a16="http://schemas.microsoft.com/office/drawing/2014/main" xmlns="" id="{A8D79E22-D110-A944-A474-A42156233C3E}"/>
              </a:ext>
            </a:extLst>
          </p:cNvPr>
          <p:cNvSpPr txBox="1"/>
          <p:nvPr/>
        </p:nvSpPr>
        <p:spPr>
          <a:xfrm>
            <a:off x="2010829" y="4668193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21"/>
          <a:stretch/>
        </p:blipFill>
        <p:spPr bwMode="auto">
          <a:xfrm>
            <a:off x="3707904" y="3861048"/>
            <a:ext cx="248558" cy="51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" descr="C:\Users\knimura\AppData\Local\Microsoft\Windows\Temporary Internet Files\Content.IE5\8TTJABOM\arduino-pir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717032"/>
            <a:ext cx="548967" cy="45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矢印コネクタ 17"/>
          <p:cNvCxnSpPr>
            <a:endCxn id="13" idx="0"/>
          </p:cNvCxnSpPr>
          <p:nvPr/>
        </p:nvCxnSpPr>
        <p:spPr>
          <a:xfrm flipH="1">
            <a:off x="3832183" y="3284984"/>
            <a:ext cx="91745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17"/>
          <p:cNvCxnSpPr/>
          <p:nvPr/>
        </p:nvCxnSpPr>
        <p:spPr>
          <a:xfrm flipH="1">
            <a:off x="2627784" y="3284984"/>
            <a:ext cx="129614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71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268576" y="2476657"/>
            <a:ext cx="1652679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482427" y="1340768"/>
            <a:ext cx="700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Proxy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5" name="テキスト ボックス 18">
            <a:extLst>
              <a:ext uri="{FF2B5EF4-FFF2-40B4-BE49-F238E27FC236}">
                <a16:creationId xmlns:a16="http://schemas.microsoft.com/office/drawing/2014/main" xmlns="" id="{AFE42B18-28B9-9245-A082-17E76DDF5446}"/>
              </a:ext>
            </a:extLst>
          </p:cNvPr>
          <p:cNvSpPr txBox="1"/>
          <p:nvPr/>
        </p:nvSpPr>
        <p:spPr>
          <a:xfrm>
            <a:off x="2023944" y="4657436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268576" y="2476657"/>
            <a:ext cx="1652679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028714" y="1340768"/>
            <a:ext cx="16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Appliance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42343" y="3790781"/>
            <a:ext cx="112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ontroller</a:t>
            </a:r>
            <a:endParaRPr kumimoji="1" lang="ja-JP" altLang="en-US" dirty="0"/>
          </a:p>
        </p:txBody>
      </p:sp>
      <p:sp>
        <p:nvSpPr>
          <p:cNvPr id="15" name="テキスト ボックス 18">
            <a:extLst>
              <a:ext uri="{FF2B5EF4-FFF2-40B4-BE49-F238E27FC236}">
                <a16:creationId xmlns:a16="http://schemas.microsoft.com/office/drawing/2014/main" xmlns="" id="{AFE42B18-28B9-9245-A082-17E76DDF5446}"/>
              </a:ext>
            </a:extLst>
          </p:cNvPr>
          <p:cNvSpPr txBox="1"/>
          <p:nvPr/>
        </p:nvSpPr>
        <p:spPr>
          <a:xfrm>
            <a:off x="2023944" y="4657436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980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678999" y="2361377"/>
            <a:ext cx="1209876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076056" y="1340768"/>
            <a:ext cx="16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Appliance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56129" y="3790781"/>
            <a:ext cx="1098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/>
          <p:nvPr/>
        </p:nvCxnSpPr>
        <p:spPr>
          <a:xfrm flipH="1">
            <a:off x="3472830" y="3193926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:a16="http://schemas.microsoft.com/office/drawing/2014/main" xmlns="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603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雲 21"/>
          <p:cNvSpPr/>
          <p:nvPr/>
        </p:nvSpPr>
        <p:spPr>
          <a:xfrm>
            <a:off x="4427984" y="1181894"/>
            <a:ext cx="2880320" cy="12377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17"/>
          <p:cNvSpPr/>
          <p:nvPr/>
        </p:nvSpPr>
        <p:spPr>
          <a:xfrm rot="19717306">
            <a:off x="4678999" y="2361377"/>
            <a:ext cx="1209876" cy="19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33" y="3227992"/>
            <a:ext cx="1010853" cy="509037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1907704" y="2853890"/>
            <a:ext cx="2520280" cy="1786624"/>
          </a:xfrm>
          <a:prstGeom prst="round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58219" y="3771498"/>
            <a:ext cx="1110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Electronic</a:t>
            </a:r>
          </a:p>
          <a:p>
            <a:pPr algn="ctr"/>
            <a:r>
              <a:rPr kumimoji="1" lang="en-US" altLang="ja-JP" dirty="0"/>
              <a:t>appliance</a:t>
            </a:r>
            <a:endParaRPr kumimoji="1" lang="ja-JP" altLang="en-US" dirty="0"/>
          </a:p>
        </p:txBody>
      </p:sp>
      <p:cxnSp>
        <p:nvCxnSpPr>
          <p:cNvPr id="10" name="直線矢印コネクタ 17"/>
          <p:cNvCxnSpPr/>
          <p:nvPr/>
        </p:nvCxnSpPr>
        <p:spPr>
          <a:xfrm flipH="1" flipV="1">
            <a:off x="6228184" y="2420888"/>
            <a:ext cx="360038" cy="568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61" y="2663381"/>
            <a:ext cx="1193968" cy="477587"/>
          </a:xfrm>
          <a:prstGeom prst="rect">
            <a:avLst/>
          </a:prstGeom>
        </p:spPr>
      </p:pic>
      <p:sp>
        <p:nvSpPr>
          <p:cNvPr id="16" name="テキスト ボックス 25"/>
          <p:cNvSpPr txBox="1"/>
          <p:nvPr/>
        </p:nvSpPr>
        <p:spPr>
          <a:xfrm>
            <a:off x="3957145" y="2228581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Gateway</a:t>
            </a:r>
            <a:endParaRPr kumimoji="1" lang="ja-JP" altLang="en-US" dirty="0"/>
          </a:p>
        </p:txBody>
      </p:sp>
      <p:sp>
        <p:nvSpPr>
          <p:cNvPr id="13" name="角丸四角形 25"/>
          <p:cNvSpPr/>
          <p:nvPr/>
        </p:nvSpPr>
        <p:spPr>
          <a:xfrm>
            <a:off x="5415959" y="1757209"/>
            <a:ext cx="833579" cy="51536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7" y="1905072"/>
            <a:ext cx="505426" cy="254518"/>
          </a:xfrm>
          <a:prstGeom prst="rect">
            <a:avLst/>
          </a:prstGeom>
        </p:spPr>
      </p:pic>
      <p:sp>
        <p:nvSpPr>
          <p:cNvPr id="18" name="テキスト ボックス 30"/>
          <p:cNvSpPr txBox="1"/>
          <p:nvPr/>
        </p:nvSpPr>
        <p:spPr>
          <a:xfrm>
            <a:off x="5220072" y="1340768"/>
            <a:ext cx="16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Appliance Twin</a:t>
            </a:r>
            <a:endParaRPr kumimoji="1" lang="ja-JP" altLang="en-US" dirty="0"/>
          </a:p>
        </p:txBody>
      </p:sp>
      <p:pic>
        <p:nvPicPr>
          <p:cNvPr id="23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3" y="3180903"/>
            <a:ext cx="413874" cy="603217"/>
          </a:xfrm>
          <a:prstGeom prst="rect">
            <a:avLst/>
          </a:prstGeom>
        </p:spPr>
      </p:pic>
      <p:sp>
        <p:nvSpPr>
          <p:cNvPr id="24" name="テキスト ボックス 16"/>
          <p:cNvSpPr txBox="1"/>
          <p:nvPr/>
        </p:nvSpPr>
        <p:spPr>
          <a:xfrm>
            <a:off x="6056129" y="3790781"/>
            <a:ext cx="1098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Remote</a:t>
            </a:r>
          </a:p>
          <a:p>
            <a:pPr algn="ctr"/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cxnSp>
        <p:nvCxnSpPr>
          <p:cNvPr id="27" name="直線矢印コネクタ 17"/>
          <p:cNvCxnSpPr/>
          <p:nvPr/>
        </p:nvCxnSpPr>
        <p:spPr>
          <a:xfrm flipH="1">
            <a:off x="3472830" y="3193926"/>
            <a:ext cx="432048" cy="267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8">
            <a:extLst>
              <a:ext uri="{FF2B5EF4-FFF2-40B4-BE49-F238E27FC236}">
                <a16:creationId xmlns:a16="http://schemas.microsoft.com/office/drawing/2014/main" xmlns="" id="{1BABC55C-975E-6846-985C-88584B52D21F}"/>
              </a:ext>
            </a:extLst>
          </p:cNvPr>
          <p:cNvSpPr txBox="1"/>
          <p:nvPr/>
        </p:nvSpPr>
        <p:spPr>
          <a:xfrm>
            <a:off x="2051720" y="4655362"/>
            <a:ext cx="231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Trusted Environment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573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106</Words>
  <Application>Microsoft Macintosh PowerPoint</Application>
  <PresentationFormat>On-screen Show (4:3)</PresentationFormat>
  <Paragraphs>81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knimura</dc:creator>
  <cp:lastModifiedBy>Michael Lagally</cp:lastModifiedBy>
  <cp:revision>22</cp:revision>
  <dcterms:created xsi:type="dcterms:W3CDTF">2017-08-30T11:33:56Z</dcterms:created>
  <dcterms:modified xsi:type="dcterms:W3CDTF">2019-03-11T13:48:53Z</dcterms:modified>
</cp:coreProperties>
</file>