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76" r:id="rId6"/>
    <p:sldId id="268" r:id="rId7"/>
    <p:sldId id="271" r:id="rId8"/>
    <p:sldId id="267" r:id="rId9"/>
    <p:sldId id="272" r:id="rId10"/>
    <p:sldId id="273" r:id="rId11"/>
    <p:sldId id="274" r:id="rId12"/>
    <p:sldId id="275" r:id="rId13"/>
    <p:sldId id="262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71" d="100"/>
          <a:sy n="71" d="100"/>
        </p:scale>
        <p:origin x="-112" y="-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xmlns="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xmlns="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xmlns="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xmlns="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xmlns="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xmlns="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xmlns="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xmlns="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xmlns="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xmlns="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xmlns="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xmlns="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77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71600" y="2853890"/>
            <a:ext cx="345638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3648" y="3771498"/>
            <a:ext cx="120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 smtClean="0"/>
              <a:t>Appliances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32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 Device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347864" y="3284984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xmlns="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3707904" y="386104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endCxn id="13" idx="0"/>
          </p:cNvCxnSpPr>
          <p:nvPr/>
        </p:nvCxnSpPr>
        <p:spPr>
          <a:xfrm flipH="1">
            <a:off x="3832183" y="3284984"/>
            <a:ext cx="9174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/>
          <p:nvPr/>
        </p:nvCxnSpPr>
        <p:spPr>
          <a:xfrm flipH="1">
            <a:off x="2627784" y="3284984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106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22</cp:revision>
  <dcterms:created xsi:type="dcterms:W3CDTF">2017-08-30T11:33:56Z</dcterms:created>
  <dcterms:modified xsi:type="dcterms:W3CDTF">2019-03-11T13:49:07Z</dcterms:modified>
</cp:coreProperties>
</file>