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8ED23B-5675-49C6-AEB3-815407AECAD9}" v="109" dt="2020-10-06T17:19:08.4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1"/>
  </p:normalViewPr>
  <p:slideViewPr>
    <p:cSldViewPr snapToGrid="0" snapToObjects="1">
      <p:cViewPr varScale="1">
        <p:scale>
          <a:sx n="75" d="100"/>
          <a:sy n="75" d="100"/>
        </p:scale>
        <p:origin x="82" y="29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o Aguzzi" userId="2ceb036d24bc606a" providerId="LiveId" clId="{C58ED23B-5675-49C6-AEB3-815407AECAD9}"/>
    <pc:docChg chg="undo custSel addSld modSld">
      <pc:chgData name="Cristiano Aguzzi" userId="2ceb036d24bc606a" providerId="LiveId" clId="{C58ED23B-5675-49C6-AEB3-815407AECAD9}" dt="2020-10-06T17:26:26.617" v="414"/>
      <pc:docMkLst>
        <pc:docMk/>
      </pc:docMkLst>
      <pc:sldChg chg="addSp modSp mod">
        <pc:chgData name="Cristiano Aguzzi" userId="2ceb036d24bc606a" providerId="LiveId" clId="{C58ED23B-5675-49C6-AEB3-815407AECAD9}" dt="2020-10-06T17:25:49.939" v="412" actId="27636"/>
        <pc:sldMkLst>
          <pc:docMk/>
          <pc:sldMk cId="172328536" sldId="256"/>
        </pc:sldMkLst>
        <pc:spChg chg="mod">
          <ac:chgData name="Cristiano Aguzzi" userId="2ceb036d24bc606a" providerId="LiveId" clId="{C58ED23B-5675-49C6-AEB3-815407AECAD9}" dt="2020-10-05T16:52:32.889" v="36" actId="20577"/>
          <ac:spMkLst>
            <pc:docMk/>
            <pc:sldMk cId="172328536" sldId="256"/>
            <ac:spMk id="2" creationId="{F0887674-345B-6D45-8433-396169D87CDD}"/>
          </ac:spMkLst>
        </pc:spChg>
        <pc:spChg chg="mod">
          <ac:chgData name="Cristiano Aguzzi" userId="2ceb036d24bc606a" providerId="LiveId" clId="{C58ED23B-5675-49C6-AEB3-815407AECAD9}" dt="2020-10-06T17:25:49.939" v="412" actId="27636"/>
          <ac:spMkLst>
            <pc:docMk/>
            <pc:sldMk cId="172328536" sldId="256"/>
            <ac:spMk id="3" creationId="{C0E957DB-7468-C943-8F4B-9FE90A3CB8D2}"/>
          </ac:spMkLst>
        </pc:spChg>
        <pc:spChg chg="add mod">
          <ac:chgData name="Cristiano Aguzzi" userId="2ceb036d24bc606a" providerId="LiveId" clId="{C58ED23B-5675-49C6-AEB3-815407AECAD9}" dt="2020-10-06T17:25:38.362" v="405" actId="1076"/>
          <ac:spMkLst>
            <pc:docMk/>
            <pc:sldMk cId="172328536" sldId="256"/>
            <ac:spMk id="10" creationId="{7FEDFAEA-74E9-4E0C-BEE0-5172BB2071DE}"/>
          </ac:spMkLst>
        </pc:spChg>
        <pc:spChg chg="add mod">
          <ac:chgData name="Cristiano Aguzzi" userId="2ceb036d24bc606a" providerId="LiveId" clId="{C58ED23B-5675-49C6-AEB3-815407AECAD9}" dt="2020-10-06T17:25:38.362" v="405" actId="1076"/>
          <ac:spMkLst>
            <pc:docMk/>
            <pc:sldMk cId="172328536" sldId="256"/>
            <ac:spMk id="12" creationId="{424CAFCB-1AEE-4B0E-989C-41C662BE8E28}"/>
          </ac:spMkLst>
        </pc:spChg>
        <pc:picChg chg="add mod">
          <ac:chgData name="Cristiano Aguzzi" userId="2ceb036d24bc606a" providerId="LiveId" clId="{C58ED23B-5675-49C6-AEB3-815407AECAD9}" dt="2020-10-06T17:25:38.362" v="405" actId="1076"/>
          <ac:picMkLst>
            <pc:docMk/>
            <pc:sldMk cId="172328536" sldId="256"/>
            <ac:picMk id="6" creationId="{90BD1D92-2F6F-4011-B78B-8EACB216A0DA}"/>
          </ac:picMkLst>
        </pc:picChg>
        <pc:picChg chg="add mod">
          <ac:chgData name="Cristiano Aguzzi" userId="2ceb036d24bc606a" providerId="LiveId" clId="{C58ED23B-5675-49C6-AEB3-815407AECAD9}" dt="2020-10-06T17:25:38.362" v="405" actId="1076"/>
          <ac:picMkLst>
            <pc:docMk/>
            <pc:sldMk cId="172328536" sldId="256"/>
            <ac:picMk id="8" creationId="{E633C107-5B70-40EB-8427-1C828D004BF2}"/>
          </ac:picMkLst>
        </pc:picChg>
      </pc:sldChg>
      <pc:sldChg chg="addSp delSp modSp mod">
        <pc:chgData name="Cristiano Aguzzi" userId="2ceb036d24bc606a" providerId="LiveId" clId="{C58ED23B-5675-49C6-AEB3-815407AECAD9}" dt="2020-10-06T16:55:38.483" v="210" actId="732"/>
        <pc:sldMkLst>
          <pc:docMk/>
          <pc:sldMk cId="2239956326" sldId="257"/>
        </pc:sldMkLst>
        <pc:spChg chg="del">
          <ac:chgData name="Cristiano Aguzzi" userId="2ceb036d24bc606a" providerId="LiveId" clId="{C58ED23B-5675-49C6-AEB3-815407AECAD9}" dt="2020-10-05T16:52:54.829" v="68" actId="478"/>
          <ac:spMkLst>
            <pc:docMk/>
            <pc:sldMk cId="2239956326" sldId="257"/>
            <ac:spMk id="2" creationId="{85BC194C-11B4-DF4D-BD5B-07A74B9C6240}"/>
          </ac:spMkLst>
        </pc:spChg>
        <pc:spChg chg="del">
          <ac:chgData name="Cristiano Aguzzi" userId="2ceb036d24bc606a" providerId="LiveId" clId="{C58ED23B-5675-49C6-AEB3-815407AECAD9}" dt="2020-10-05T16:52:57.758" v="69" actId="478"/>
          <ac:spMkLst>
            <pc:docMk/>
            <pc:sldMk cId="2239956326" sldId="257"/>
            <ac:spMk id="3" creationId="{73D7B15A-EE83-6C46-B3BF-DD4FF849D320}"/>
          </ac:spMkLst>
        </pc:spChg>
        <pc:spChg chg="add mod">
          <ac:chgData name="Cristiano Aguzzi" userId="2ceb036d24bc606a" providerId="LiveId" clId="{C58ED23B-5675-49C6-AEB3-815407AECAD9}" dt="2020-10-06T16:45:49.406" v="190" actId="20577"/>
          <ac:spMkLst>
            <pc:docMk/>
            <pc:sldMk cId="2239956326" sldId="257"/>
            <ac:spMk id="8" creationId="{D50369D2-33BF-4111-9E66-E291E337CB71}"/>
          </ac:spMkLst>
        </pc:spChg>
        <pc:spChg chg="add mod">
          <ac:chgData name="Cristiano Aguzzi" userId="2ceb036d24bc606a" providerId="LiveId" clId="{C58ED23B-5675-49C6-AEB3-815407AECAD9}" dt="2020-10-06T16:45:26.170" v="167" actId="1076"/>
          <ac:spMkLst>
            <pc:docMk/>
            <pc:sldMk cId="2239956326" sldId="257"/>
            <ac:spMk id="10" creationId="{52D990EB-0F93-49FA-AB40-92F4E7CBDDF9}"/>
          </ac:spMkLst>
        </pc:spChg>
        <pc:spChg chg="add del mod">
          <ac:chgData name="Cristiano Aguzzi" userId="2ceb036d24bc606a" providerId="LiveId" clId="{C58ED23B-5675-49C6-AEB3-815407AECAD9}" dt="2020-10-05T16:52:59.705" v="70" actId="478"/>
          <ac:spMkLst>
            <pc:docMk/>
            <pc:sldMk cId="2239956326" sldId="257"/>
            <ac:spMk id="10" creationId="{81B5DA03-4DF8-421A-AEE4-D95358EF7542}"/>
          </ac:spMkLst>
        </pc:spChg>
        <pc:spChg chg="add del">
          <ac:chgData name="Cristiano Aguzzi" userId="2ceb036d24bc606a" providerId="LiveId" clId="{C58ED23B-5675-49C6-AEB3-815407AECAD9}" dt="2020-10-05T16:53:02.860" v="72" actId="478"/>
          <ac:spMkLst>
            <pc:docMk/>
            <pc:sldMk cId="2239956326" sldId="257"/>
            <ac:spMk id="12" creationId="{CDEFA9A6-A5EE-47DF-BFDB-DBB1F3291F95}"/>
          </ac:spMkLst>
        </pc:spChg>
        <pc:spChg chg="add mod">
          <ac:chgData name="Cristiano Aguzzi" userId="2ceb036d24bc606a" providerId="LiveId" clId="{C58ED23B-5675-49C6-AEB3-815407AECAD9}" dt="2020-10-06T16:45:26.170" v="167" actId="1076"/>
          <ac:spMkLst>
            <pc:docMk/>
            <pc:sldMk cId="2239956326" sldId="257"/>
            <ac:spMk id="13" creationId="{4D4D403F-86F8-41A7-A075-0D57B2E15C5D}"/>
          </ac:spMkLst>
        </pc:spChg>
        <pc:picChg chg="add mod">
          <ac:chgData name="Cristiano Aguzzi" userId="2ceb036d24bc606a" providerId="LiveId" clId="{C58ED23B-5675-49C6-AEB3-815407AECAD9}" dt="2020-10-06T16:41:15.949" v="101" actId="14100"/>
          <ac:picMkLst>
            <pc:docMk/>
            <pc:sldMk cId="2239956326" sldId="257"/>
            <ac:picMk id="3" creationId="{6DA926F0-BCFB-4C13-95EC-C3AE44627874}"/>
          </ac:picMkLst>
        </pc:picChg>
        <pc:picChg chg="add del mod">
          <ac:chgData name="Cristiano Aguzzi" userId="2ceb036d24bc606a" providerId="LiveId" clId="{C58ED23B-5675-49C6-AEB3-815407AECAD9}" dt="2020-10-06T16:43:59.781" v="118" actId="478"/>
          <ac:picMkLst>
            <pc:docMk/>
            <pc:sldMk cId="2239956326" sldId="257"/>
            <ac:picMk id="9" creationId="{23D04953-1317-427D-93A4-DAA5497B4603}"/>
          </ac:picMkLst>
        </pc:picChg>
        <pc:picChg chg="add mod">
          <ac:chgData name="Cristiano Aguzzi" userId="2ceb036d24bc606a" providerId="LiveId" clId="{C58ED23B-5675-49C6-AEB3-815407AECAD9}" dt="2020-10-06T16:44:03.719" v="120" actId="1076"/>
          <ac:picMkLst>
            <pc:docMk/>
            <pc:sldMk cId="2239956326" sldId="257"/>
            <ac:picMk id="11" creationId="{6E28530A-C565-4578-A37C-1F112F4AC226}"/>
          </ac:picMkLst>
        </pc:picChg>
        <pc:picChg chg="add mod">
          <ac:chgData name="Cristiano Aguzzi" userId="2ceb036d24bc606a" providerId="LiveId" clId="{C58ED23B-5675-49C6-AEB3-815407AECAD9}" dt="2020-10-06T16:45:30.153" v="168" actId="14100"/>
          <ac:picMkLst>
            <pc:docMk/>
            <pc:sldMk cId="2239956326" sldId="257"/>
            <ac:picMk id="14" creationId="{F90D12D0-9F64-4D09-8CE0-AF027337D99C}"/>
          </ac:picMkLst>
        </pc:picChg>
        <pc:picChg chg="add mod modCrop">
          <ac:chgData name="Cristiano Aguzzi" userId="2ceb036d24bc606a" providerId="LiveId" clId="{C58ED23B-5675-49C6-AEB3-815407AECAD9}" dt="2020-10-06T16:55:38.483" v="210" actId="732"/>
          <ac:picMkLst>
            <pc:docMk/>
            <pc:sldMk cId="2239956326" sldId="257"/>
            <ac:picMk id="15" creationId="{BEEE4975-3955-4DEE-9C64-9D769DE556C8}"/>
          </ac:picMkLst>
        </pc:picChg>
      </pc:sldChg>
      <pc:sldChg chg="addSp delSp modSp new mod modAnim">
        <pc:chgData name="Cristiano Aguzzi" userId="2ceb036d24bc606a" providerId="LiveId" clId="{C58ED23B-5675-49C6-AEB3-815407AECAD9}" dt="2020-10-06T17:21:49.435" v="403"/>
        <pc:sldMkLst>
          <pc:docMk/>
          <pc:sldMk cId="966481275" sldId="258"/>
        </pc:sldMkLst>
        <pc:spChg chg="mod">
          <ac:chgData name="Cristiano Aguzzi" userId="2ceb036d24bc606a" providerId="LiveId" clId="{C58ED23B-5675-49C6-AEB3-815407AECAD9}" dt="2020-10-06T16:56:01.532" v="240" actId="20577"/>
          <ac:spMkLst>
            <pc:docMk/>
            <pc:sldMk cId="966481275" sldId="258"/>
            <ac:spMk id="2" creationId="{A00C9268-5C9A-42EC-BB2F-5FC097940E3C}"/>
          </ac:spMkLst>
        </pc:spChg>
        <pc:spChg chg="del">
          <ac:chgData name="Cristiano Aguzzi" userId="2ceb036d24bc606a" providerId="LiveId" clId="{C58ED23B-5675-49C6-AEB3-815407AECAD9}" dt="2020-10-06T16:55:55.174" v="212" actId="478"/>
          <ac:spMkLst>
            <pc:docMk/>
            <pc:sldMk cId="966481275" sldId="258"/>
            <ac:spMk id="3" creationId="{72A60B22-CFD5-43A6-91D8-F1750AF7A426}"/>
          </ac:spMkLst>
        </pc:spChg>
        <pc:spChg chg="add mod ord">
          <ac:chgData name="Cristiano Aguzzi" userId="2ceb036d24bc606a" providerId="LiveId" clId="{C58ED23B-5675-49C6-AEB3-815407AECAD9}" dt="2020-10-06T17:11:16.452" v="349" actId="167"/>
          <ac:spMkLst>
            <pc:docMk/>
            <pc:sldMk cId="966481275" sldId="258"/>
            <ac:spMk id="19" creationId="{3B7F7D5B-775C-42D5-B014-C9E539377C29}"/>
          </ac:spMkLst>
        </pc:spChg>
        <pc:spChg chg="add mod ord">
          <ac:chgData name="Cristiano Aguzzi" userId="2ceb036d24bc606a" providerId="LiveId" clId="{C58ED23B-5675-49C6-AEB3-815407AECAD9}" dt="2020-10-06T17:11:16.452" v="349" actId="167"/>
          <ac:spMkLst>
            <pc:docMk/>
            <pc:sldMk cId="966481275" sldId="258"/>
            <ac:spMk id="20" creationId="{5D99544C-1E10-4757-8901-1DCEA4305344}"/>
          </ac:spMkLst>
        </pc:spChg>
        <pc:spChg chg="add mod ord">
          <ac:chgData name="Cristiano Aguzzi" userId="2ceb036d24bc606a" providerId="LiveId" clId="{C58ED23B-5675-49C6-AEB3-815407AECAD9}" dt="2020-10-06T17:11:16.452" v="349" actId="167"/>
          <ac:spMkLst>
            <pc:docMk/>
            <pc:sldMk cId="966481275" sldId="258"/>
            <ac:spMk id="21" creationId="{2E9637CB-78C9-4DF2-9CD1-AF267305E0A3}"/>
          </ac:spMkLst>
        </pc:spChg>
        <pc:spChg chg="add mod ord">
          <ac:chgData name="Cristiano Aguzzi" userId="2ceb036d24bc606a" providerId="LiveId" clId="{C58ED23B-5675-49C6-AEB3-815407AECAD9}" dt="2020-10-06T17:11:16.452" v="349" actId="167"/>
          <ac:spMkLst>
            <pc:docMk/>
            <pc:sldMk cId="966481275" sldId="258"/>
            <ac:spMk id="22" creationId="{CFCF34E5-5C65-4337-8F94-1CD15E9DE9FE}"/>
          </ac:spMkLst>
        </pc:spChg>
        <pc:graphicFrameChg chg="add del mod">
          <ac:chgData name="Cristiano Aguzzi" userId="2ceb036d24bc606a" providerId="LiveId" clId="{C58ED23B-5675-49C6-AEB3-815407AECAD9}" dt="2020-10-06T16:57:01.824" v="251" actId="478"/>
          <ac:graphicFrameMkLst>
            <pc:docMk/>
            <pc:sldMk cId="966481275" sldId="258"/>
            <ac:graphicFrameMk id="12" creationId="{6D9C37FD-B6B9-4F63-A3EB-213968580514}"/>
          </ac:graphicFrameMkLst>
        </pc:graphicFrameChg>
        <pc:graphicFrameChg chg="add mod ord modGraphic">
          <ac:chgData name="Cristiano Aguzzi" userId="2ceb036d24bc606a" providerId="LiveId" clId="{C58ED23B-5675-49C6-AEB3-815407AECAD9}" dt="2020-10-06T17:11:08.047" v="347" actId="167"/>
          <ac:graphicFrameMkLst>
            <pc:docMk/>
            <pc:sldMk cId="966481275" sldId="258"/>
            <ac:graphicFrameMk id="13" creationId="{EDE039DE-F1AF-4CFF-9E2B-5B638295E4EA}"/>
          </ac:graphicFrameMkLst>
        </pc:graphicFrameChg>
        <pc:picChg chg="add mod">
          <ac:chgData name="Cristiano Aguzzi" userId="2ceb036d24bc606a" providerId="LiveId" clId="{C58ED23B-5675-49C6-AEB3-815407AECAD9}" dt="2020-10-06T16:56:19.961" v="248" actId="1076"/>
          <ac:picMkLst>
            <pc:docMk/>
            <pc:sldMk cId="966481275" sldId="258"/>
            <ac:picMk id="8" creationId="{BC6B34E8-0946-405C-80A0-1024450A3BEF}"/>
          </ac:picMkLst>
        </pc:picChg>
        <pc:picChg chg="add mod">
          <ac:chgData name="Cristiano Aguzzi" userId="2ceb036d24bc606a" providerId="LiveId" clId="{C58ED23B-5675-49C6-AEB3-815407AECAD9}" dt="2020-10-06T16:56:19.961" v="248" actId="1076"/>
          <ac:picMkLst>
            <pc:docMk/>
            <pc:sldMk cId="966481275" sldId="258"/>
            <ac:picMk id="9" creationId="{AE605266-7E53-4E8E-BE4D-6B09722B2952}"/>
          </ac:picMkLst>
        </pc:picChg>
        <pc:picChg chg="add mod">
          <ac:chgData name="Cristiano Aguzzi" userId="2ceb036d24bc606a" providerId="LiveId" clId="{C58ED23B-5675-49C6-AEB3-815407AECAD9}" dt="2020-10-06T16:56:19.961" v="248" actId="1076"/>
          <ac:picMkLst>
            <pc:docMk/>
            <pc:sldMk cId="966481275" sldId="258"/>
            <ac:picMk id="10" creationId="{6B9FA54A-0887-4E2F-9B0F-C55CCDCE6AB0}"/>
          </ac:picMkLst>
        </pc:picChg>
        <pc:picChg chg="add mod">
          <ac:chgData name="Cristiano Aguzzi" userId="2ceb036d24bc606a" providerId="LiveId" clId="{C58ED23B-5675-49C6-AEB3-815407AECAD9}" dt="2020-10-06T16:56:19.961" v="248" actId="1076"/>
          <ac:picMkLst>
            <pc:docMk/>
            <pc:sldMk cId="966481275" sldId="258"/>
            <ac:picMk id="11" creationId="{4DD96025-3C90-4272-8740-12A16F2737E8}"/>
          </ac:picMkLst>
        </pc:picChg>
        <pc:cxnChg chg="add mod ord">
          <ac:chgData name="Cristiano Aguzzi" userId="2ceb036d24bc606a" providerId="LiveId" clId="{C58ED23B-5675-49C6-AEB3-815407AECAD9}" dt="2020-10-06T17:10:30.271" v="344" actId="167"/>
          <ac:cxnSpMkLst>
            <pc:docMk/>
            <pc:sldMk cId="966481275" sldId="258"/>
            <ac:cxnSpMk id="15" creationId="{2AB9D2B4-423E-4FC1-8BC8-8CFA9F65BE40}"/>
          </ac:cxnSpMkLst>
        </pc:cxnChg>
        <pc:cxnChg chg="add mod ord">
          <ac:chgData name="Cristiano Aguzzi" userId="2ceb036d24bc606a" providerId="LiveId" clId="{C58ED23B-5675-49C6-AEB3-815407AECAD9}" dt="2020-10-06T17:10:30.271" v="344" actId="167"/>
          <ac:cxnSpMkLst>
            <pc:docMk/>
            <pc:sldMk cId="966481275" sldId="258"/>
            <ac:cxnSpMk id="16" creationId="{78A61620-E9E6-4914-9997-081DC7B1F9B8}"/>
          </ac:cxnSpMkLst>
        </pc:cxnChg>
      </pc:sldChg>
      <pc:sldChg chg="addSp delSp modSp add mod delAnim modAnim">
        <pc:chgData name="Cristiano Aguzzi" userId="2ceb036d24bc606a" providerId="LiveId" clId="{C58ED23B-5675-49C6-AEB3-815407AECAD9}" dt="2020-10-06T17:26:26.617" v="414"/>
        <pc:sldMkLst>
          <pc:docMk/>
          <pc:sldMk cId="2277815450" sldId="259"/>
        </pc:sldMkLst>
        <pc:spChg chg="add mod">
          <ac:chgData name="Cristiano Aguzzi" userId="2ceb036d24bc606a" providerId="LiveId" clId="{C58ED23B-5675-49C6-AEB3-815407AECAD9}" dt="2020-10-06T17:13:36.903" v="369" actId="1076"/>
          <ac:spMkLst>
            <pc:docMk/>
            <pc:sldMk cId="2277815450" sldId="259"/>
            <ac:spMk id="3" creationId="{58B13AA7-BF00-4EC5-A323-5C307554C1D2}"/>
          </ac:spMkLst>
        </pc:spChg>
        <pc:spChg chg="ord">
          <ac:chgData name="Cristiano Aguzzi" userId="2ceb036d24bc606a" providerId="LiveId" clId="{C58ED23B-5675-49C6-AEB3-815407AECAD9}" dt="2020-10-06T17:18:06.748" v="399" actId="167"/>
          <ac:spMkLst>
            <pc:docMk/>
            <pc:sldMk cId="2277815450" sldId="259"/>
            <ac:spMk id="19" creationId="{3B7F7D5B-775C-42D5-B014-C9E539377C29}"/>
          </ac:spMkLst>
        </pc:spChg>
        <pc:spChg chg="del">
          <ac:chgData name="Cristiano Aguzzi" userId="2ceb036d24bc606a" providerId="LiveId" clId="{C58ED23B-5675-49C6-AEB3-815407AECAD9}" dt="2020-10-06T17:12:57.346" v="355" actId="478"/>
          <ac:spMkLst>
            <pc:docMk/>
            <pc:sldMk cId="2277815450" sldId="259"/>
            <ac:spMk id="20" creationId="{5D99544C-1E10-4757-8901-1DCEA4305344}"/>
          </ac:spMkLst>
        </pc:spChg>
        <pc:spChg chg="del">
          <ac:chgData name="Cristiano Aguzzi" userId="2ceb036d24bc606a" providerId="LiveId" clId="{C58ED23B-5675-49C6-AEB3-815407AECAD9}" dt="2020-10-06T17:12:57.346" v="355" actId="478"/>
          <ac:spMkLst>
            <pc:docMk/>
            <pc:sldMk cId="2277815450" sldId="259"/>
            <ac:spMk id="21" creationId="{2E9637CB-78C9-4DF2-9CD1-AF267305E0A3}"/>
          </ac:spMkLst>
        </pc:spChg>
        <pc:spChg chg="del">
          <ac:chgData name="Cristiano Aguzzi" userId="2ceb036d24bc606a" providerId="LiveId" clId="{C58ED23B-5675-49C6-AEB3-815407AECAD9}" dt="2020-10-06T17:12:57.346" v="355" actId="478"/>
          <ac:spMkLst>
            <pc:docMk/>
            <pc:sldMk cId="2277815450" sldId="259"/>
            <ac:spMk id="22" creationId="{CFCF34E5-5C65-4337-8F94-1CD15E9DE9FE}"/>
          </ac:spMkLst>
        </pc:spChg>
        <pc:graphicFrameChg chg="ord">
          <ac:chgData name="Cristiano Aguzzi" userId="2ceb036d24bc606a" providerId="LiveId" clId="{C58ED23B-5675-49C6-AEB3-815407AECAD9}" dt="2020-10-06T17:17:28.185" v="395" actId="167"/>
          <ac:graphicFrameMkLst>
            <pc:docMk/>
            <pc:sldMk cId="2277815450" sldId="259"/>
            <ac:graphicFrameMk id="13" creationId="{EDE039DE-F1AF-4CFF-9E2B-5B638295E4EA}"/>
          </ac:graphicFrameMkLst>
        </pc:graphicFrameChg>
        <pc:cxnChg chg="del">
          <ac:chgData name="Cristiano Aguzzi" userId="2ceb036d24bc606a" providerId="LiveId" clId="{C58ED23B-5675-49C6-AEB3-815407AECAD9}" dt="2020-10-06T17:12:28.530" v="351" actId="478"/>
          <ac:cxnSpMkLst>
            <pc:docMk/>
            <pc:sldMk cId="2277815450" sldId="259"/>
            <ac:cxnSpMk id="15" creationId="{2AB9D2B4-423E-4FC1-8BC8-8CFA9F65BE40}"/>
          </ac:cxnSpMkLst>
        </pc:cxnChg>
        <pc:cxnChg chg="del">
          <ac:chgData name="Cristiano Aguzzi" userId="2ceb036d24bc606a" providerId="LiveId" clId="{C58ED23B-5675-49C6-AEB3-815407AECAD9}" dt="2020-10-06T17:12:29.833" v="352" actId="478"/>
          <ac:cxnSpMkLst>
            <pc:docMk/>
            <pc:sldMk cId="2277815450" sldId="259"/>
            <ac:cxnSpMk id="16" creationId="{78A61620-E9E6-4914-9997-081DC7B1F9B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A2415F99-40E8-48D4-9D34-42832952A3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5529" y="444985"/>
            <a:ext cx="4840942" cy="289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2020-10-05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‹N›</a:t>
            </a:fld>
            <a:endParaRPr lang="en-US"/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1AD481EC-912D-4B72-B079-860FB68197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065610" y="5778835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2020-10-05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‹N›</a:t>
            </a:fld>
            <a:endParaRPr lang="en-US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3C9B293E-9208-4239-8501-DD1A3D2DC5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065610" y="5778835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2020-10-05</a:t>
            </a:fld>
            <a:endParaRPr lang="en-US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0240263B-87FC-4EBF-8E01-E0582928B8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569" y="118562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2020-10-05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‹N›</a:t>
            </a:fld>
            <a:endParaRPr lang="en-US"/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EBE6B848-6F07-4AFB-927F-5362A9EA8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569" y="118562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2020-10-05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‹N›</a:t>
            </a:fld>
            <a:endParaRPr lang="en-US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2781BDFC-01F9-4778-866A-5FF62B4C3A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569" y="118562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2020-10-05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‹N›</a:t>
            </a:fld>
            <a:endParaRPr lang="en-US"/>
          </a:p>
        </p:txBody>
      </p:sp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F9294942-54B5-4554-9B19-7AF33820F7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569" y="118562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2020-10-05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‹N›</a:t>
            </a:fld>
            <a:endParaRPr lang="en-US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55627F25-1E7D-4B03-BEE1-B27D1AF8E0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569" y="118562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2020-10-05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‹N›</a:t>
            </a:fld>
            <a:endParaRPr lang="en-US"/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405E7BEF-4007-468E-9261-D28FCF1639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569" y="118562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2020-10-05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‹N›</a:t>
            </a:fld>
            <a:endParaRPr lang="en-US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D801A996-AFDC-4AF8-AC33-40B2F4645F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569" y="118562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2020-10-05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‹N›</a:t>
            </a:fld>
            <a:endParaRPr lang="en-US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C5CFC414-6F1A-49DA-AE9E-F9DE9E7A0B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569" y="118562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2020-10-05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GitHub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co.wikipedia.org/wiki/File:Twitter_bird_logo_2012.svg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PlugFest</a:t>
            </a:r>
            <a:r>
              <a:rPr lang="it-IT" dirty="0"/>
              <a:t> </a:t>
            </a:r>
            <a:r>
              <a:rPr lang="it-IT" dirty="0" err="1"/>
              <a:t>outcome</a:t>
            </a:r>
            <a:r>
              <a:rPr lang="it-IT" dirty="0"/>
              <a:t>:</a:t>
            </a:r>
            <a:br>
              <a:rPr lang="it-IT" dirty="0"/>
            </a:br>
            <a:r>
              <a:rPr lang="it-IT" dirty="0"/>
              <a:t>Farm Status </a:t>
            </a:r>
            <a:r>
              <a:rPr lang="it-IT" dirty="0" err="1"/>
              <a:t>Syncronization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56216"/>
            <a:ext cx="9144000" cy="498923"/>
          </a:xfrm>
        </p:spPr>
        <p:txBody>
          <a:bodyPr>
            <a:normAutofit/>
          </a:bodyPr>
          <a:lstStyle/>
          <a:p>
            <a:r>
              <a:rPr lang="en-US" dirty="0"/>
              <a:t>Cristiano Aguzzi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0BD1D92-2F6F-4011-B78B-8EACB216A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96672" y="5629978"/>
            <a:ext cx="337802" cy="337802"/>
          </a:xfrm>
          <a:prstGeom prst="rect">
            <a:avLst/>
          </a:prstGeom>
        </p:spPr>
      </p:pic>
      <p:pic>
        <p:nvPicPr>
          <p:cNvPr id="8" name="Immagine 7" descr="Immagine che contiene ascia&#10;&#10;Descrizione generata automaticamente">
            <a:extLst>
              <a:ext uri="{FF2B5EF4-FFF2-40B4-BE49-F238E27FC236}">
                <a16:creationId xmlns:a16="http://schemas.microsoft.com/office/drawing/2014/main" id="{E633C107-5B70-40EB-8427-1C828D004BF2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693389" y="5655139"/>
            <a:ext cx="324400" cy="26222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FEDFAEA-74E9-4E0C-BEE0-5172BB2071DE}"/>
              </a:ext>
            </a:extLst>
          </p:cNvPr>
          <p:cNvSpPr txBox="1"/>
          <p:nvPr/>
        </p:nvSpPr>
        <p:spPr>
          <a:xfrm>
            <a:off x="4834474" y="5616974"/>
            <a:ext cx="1167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@relu91</a:t>
            </a:r>
            <a:endParaRPr lang="en-US" sz="16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24CAFCB-1AEE-4B0E-989C-41C662BE8E28}"/>
              </a:ext>
            </a:extLst>
          </p:cNvPr>
          <p:cNvSpPr txBox="1"/>
          <p:nvPr/>
        </p:nvSpPr>
        <p:spPr>
          <a:xfrm>
            <a:off x="6967146" y="5616974"/>
            <a:ext cx="1051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@relucri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2020-10-05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D50369D2-33BF-4111-9E66-E291E337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</a:t>
            </a:r>
            <a:endParaRPr lang="en-US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F90D12D0-9F64-4D09-8CE0-AF027337D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32" b="89693" l="9712" r="89985">
                        <a14:foregroundMark x1="42489" y1="8772" x2="45068" y2="8553"/>
                        <a14:foregroundMark x1="45068" y1="5044" x2="44765" y2="2632"/>
                        <a14:foregroundMark x1="18513" y1="19956" x2="18816" y2="19298"/>
                        <a14:foregroundMark x1="16995" y1="16009" x2="17147" y2="16667"/>
                        <a14:foregroundMark x1="17754" y1="21711" x2="16692" y2="21491"/>
                        <a14:backgroundMark x1="21396" y1="20833" x2="21851" y2="1973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4435" y="1914557"/>
            <a:ext cx="4643390" cy="321302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6DA926F0-BCFB-4C13-95EC-C3AE44627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751" y="2012574"/>
            <a:ext cx="5604030" cy="273152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E28530A-C565-4578-A37C-1F112F4AC2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435" b="96304" l="7681" r="92169">
                        <a14:foregroundMark x1="15512" y1="81957" x2="49699" y2="88043"/>
                        <a14:foregroundMark x1="49699" y1="88043" x2="57982" y2="86739"/>
                        <a14:foregroundMark x1="70116" y1="86739" x2="73946" y2="86739"/>
                        <a14:foregroundMark x1="57982" y1="86739" x2="63664" y2="86739"/>
                        <a14:foregroundMark x1="73946" y1="86739" x2="87801" y2="84783"/>
                        <a14:foregroundMark x1="11747" y1="28261" x2="14910" y2="16957"/>
                        <a14:foregroundMark x1="14910" y1="16957" x2="20783" y2="8043"/>
                        <a14:foregroundMark x1="20783" y1="8043" x2="30723" y2="7826"/>
                        <a14:foregroundMark x1="30723" y1="7826" x2="60090" y2="10870"/>
                        <a14:foregroundMark x1="60090" y1="10870" x2="67620" y2="10435"/>
                        <a14:foregroundMark x1="67620" y1="10435" x2="23946" y2="18043"/>
                        <a14:foregroundMark x1="55873" y1="16522" x2="67319" y2="22391"/>
                        <a14:foregroundMark x1="67319" y1="22391" x2="73193" y2="30000"/>
                        <a14:foregroundMark x1="73193" y1="30000" x2="74398" y2="43043"/>
                        <a14:foregroundMark x1="74398" y1="43043" x2="68072" y2="51304"/>
                        <a14:foregroundMark x1="68072" y1="51304" x2="62048" y2="44348"/>
                        <a14:foregroundMark x1="62048" y1="44348" x2="60241" y2="29348"/>
                        <a14:foregroundMark x1="60241" y1="29348" x2="73042" y2="32391"/>
                        <a14:foregroundMark x1="73042" y1="32391" x2="74699" y2="43696"/>
                        <a14:foregroundMark x1="74699" y1="43696" x2="80120" y2="55652"/>
                        <a14:foregroundMark x1="80120" y1="55652" x2="76205" y2="69130"/>
                        <a14:foregroundMark x1="76205" y1="69130" x2="69880" y2="56522"/>
                        <a14:foregroundMark x1="69880" y1="56522" x2="68223" y2="44348"/>
                        <a14:foregroundMark x1="68223" y1="44348" x2="79367" y2="43478"/>
                        <a14:foregroundMark x1="79367" y1="43478" x2="79217" y2="49565"/>
                        <a14:foregroundMark x1="17922" y1="90217" x2="65813" y2="92391"/>
                        <a14:foregroundMark x1="65813" y1="92391" x2="75151" y2="91087"/>
                        <a14:foregroundMark x1="75151" y1="91087" x2="82681" y2="91739"/>
                        <a14:foregroundMark x1="66122" y1="64815" x2="65813" y2="63478"/>
                        <a14:foregroundMark x1="8735" y1="33478" x2="7681" y2="10652"/>
                        <a14:foregroundMark x1="7681" y1="10652" x2="13404" y2="5652"/>
                        <a14:foregroundMark x1="9789" y1="86522" x2="16114" y2="93043"/>
                        <a14:foregroundMark x1="16114" y1="93043" x2="10693" y2="88478"/>
                        <a14:foregroundMark x1="85392" y1="16522" x2="80723" y2="7609"/>
                        <a14:foregroundMark x1="80723" y1="7609" x2="79819" y2="7609"/>
                        <a14:foregroundMark x1="87048" y1="94348" x2="91416" y2="84783"/>
                        <a14:foregroundMark x1="91416" y1="84783" x2="89006" y2="65000"/>
                        <a14:foregroundMark x1="86898" y1="96304" x2="92169" y2="91522"/>
                        <a14:backgroundMark x1="65060" y1="65000" x2="67018" y2="882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34097" y="3724860"/>
            <a:ext cx="2281882" cy="158082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2D990EB-0F93-49FA-AB40-92F4E7CBDDF9}"/>
              </a:ext>
            </a:extLst>
          </p:cNvPr>
          <p:cNvSpPr txBox="1"/>
          <p:nvPr/>
        </p:nvSpPr>
        <p:spPr>
          <a:xfrm>
            <a:off x="1012054" y="5467056"/>
            <a:ext cx="353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WoT</a:t>
            </a:r>
            <a:r>
              <a:rPr lang="it-IT" dirty="0"/>
              <a:t> Farm</a:t>
            </a:r>
            <a:endParaRPr lang="en-US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D4D403F-86F8-41A7-A075-0D57B2E15C5D}"/>
              </a:ext>
            </a:extLst>
          </p:cNvPr>
          <p:cNvSpPr txBox="1"/>
          <p:nvPr/>
        </p:nvSpPr>
        <p:spPr>
          <a:xfrm>
            <a:off x="6859109" y="5498899"/>
            <a:ext cx="353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TUM IoT remote lab</a:t>
            </a:r>
            <a:endParaRPr lang="en-US" dirty="0"/>
          </a:p>
        </p:txBody>
      </p:sp>
      <p:pic>
        <p:nvPicPr>
          <p:cNvPr id="15" name="Immagine 14" descr="Immagine che contiene oggetto, sciando&#10;&#10;Descrizione generata automaticamente">
            <a:extLst>
              <a:ext uri="{FF2B5EF4-FFF2-40B4-BE49-F238E27FC236}">
                <a16:creationId xmlns:a16="http://schemas.microsoft.com/office/drawing/2014/main" id="{BEEE4975-3955-4DEE-9C64-9D769DE556C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981" b="90278" l="10000" r="90000">
                        <a14:foregroundMark x1="28021" y1="72037" x2="28490" y2="70093"/>
                        <a14:foregroundMark x1="46042" y1="86389" x2="46771" y2="90370"/>
                        <a14:foregroundMark x1="51719" y1="64352" x2="52760" y2="66111"/>
                        <a14:foregroundMark x1="41094" y1="9444" x2="41719" y2="8981"/>
                        <a14:backgroundMark x1="42083" y1="14630" x2="42708" y2="14722"/>
                      </a14:backgroundRemoval>
                    </a14:imgEffect>
                  </a14:imgLayer>
                </a14:imgProps>
              </a:ext>
            </a:extLst>
          </a:blip>
          <a:srcRect l="22179" t="4735" r="36913" b="6383"/>
          <a:stretch/>
        </p:blipFill>
        <p:spPr>
          <a:xfrm>
            <a:off x="3437681" y="3428999"/>
            <a:ext cx="1693612" cy="206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tangolo 19">
            <a:extLst>
              <a:ext uri="{FF2B5EF4-FFF2-40B4-BE49-F238E27FC236}">
                <a16:creationId xmlns:a16="http://schemas.microsoft.com/office/drawing/2014/main" id="{5D99544C-1E10-4757-8901-1DCEA4305344}"/>
              </a:ext>
            </a:extLst>
          </p:cNvPr>
          <p:cNvSpPr/>
          <p:nvPr/>
        </p:nvSpPr>
        <p:spPr>
          <a:xfrm>
            <a:off x="6036422" y="3424305"/>
            <a:ext cx="1234755" cy="1189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2E9637CB-78C9-4DF2-9CD1-AF267305E0A3}"/>
              </a:ext>
            </a:extLst>
          </p:cNvPr>
          <p:cNvSpPr/>
          <p:nvPr/>
        </p:nvSpPr>
        <p:spPr>
          <a:xfrm>
            <a:off x="4775901" y="4624324"/>
            <a:ext cx="1234755" cy="11890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CFCF34E5-5C65-4337-8F94-1CD15E9DE9FE}"/>
              </a:ext>
            </a:extLst>
          </p:cNvPr>
          <p:cNvSpPr/>
          <p:nvPr/>
        </p:nvSpPr>
        <p:spPr>
          <a:xfrm>
            <a:off x="6016557" y="4624323"/>
            <a:ext cx="1254620" cy="1189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3B7F7D5B-775C-42D5-B014-C9E539377C29}"/>
              </a:ext>
            </a:extLst>
          </p:cNvPr>
          <p:cNvSpPr/>
          <p:nvPr/>
        </p:nvSpPr>
        <p:spPr>
          <a:xfrm>
            <a:off x="4778851" y="3435259"/>
            <a:ext cx="1234755" cy="11890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ella 13">
            <a:extLst>
              <a:ext uri="{FF2B5EF4-FFF2-40B4-BE49-F238E27FC236}">
                <a16:creationId xmlns:a16="http://schemas.microsoft.com/office/drawing/2014/main" id="{EDE039DE-F1AF-4CFF-9E2B-5B638295E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258328"/>
              </p:ext>
            </p:extLst>
          </p:nvPr>
        </p:nvGraphicFramePr>
        <p:xfrm>
          <a:off x="4769561" y="3435259"/>
          <a:ext cx="2501616" cy="23781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12702">
                  <a:extLst>
                    <a:ext uri="{9D8B030D-6E8A-4147-A177-3AD203B41FA5}">
                      <a16:colId xmlns:a16="http://schemas.microsoft.com/office/drawing/2014/main" val="2848466438"/>
                    </a:ext>
                  </a:extLst>
                </a:gridCol>
                <a:gridCol w="312702">
                  <a:extLst>
                    <a:ext uri="{9D8B030D-6E8A-4147-A177-3AD203B41FA5}">
                      <a16:colId xmlns:a16="http://schemas.microsoft.com/office/drawing/2014/main" val="1278444027"/>
                    </a:ext>
                  </a:extLst>
                </a:gridCol>
                <a:gridCol w="312702">
                  <a:extLst>
                    <a:ext uri="{9D8B030D-6E8A-4147-A177-3AD203B41FA5}">
                      <a16:colId xmlns:a16="http://schemas.microsoft.com/office/drawing/2014/main" val="550871213"/>
                    </a:ext>
                  </a:extLst>
                </a:gridCol>
                <a:gridCol w="312702">
                  <a:extLst>
                    <a:ext uri="{9D8B030D-6E8A-4147-A177-3AD203B41FA5}">
                      <a16:colId xmlns:a16="http://schemas.microsoft.com/office/drawing/2014/main" val="2352572489"/>
                    </a:ext>
                  </a:extLst>
                </a:gridCol>
                <a:gridCol w="312702">
                  <a:extLst>
                    <a:ext uri="{9D8B030D-6E8A-4147-A177-3AD203B41FA5}">
                      <a16:colId xmlns:a16="http://schemas.microsoft.com/office/drawing/2014/main" val="677109383"/>
                    </a:ext>
                  </a:extLst>
                </a:gridCol>
                <a:gridCol w="312702">
                  <a:extLst>
                    <a:ext uri="{9D8B030D-6E8A-4147-A177-3AD203B41FA5}">
                      <a16:colId xmlns:a16="http://schemas.microsoft.com/office/drawing/2014/main" val="2166768343"/>
                    </a:ext>
                  </a:extLst>
                </a:gridCol>
                <a:gridCol w="312702">
                  <a:extLst>
                    <a:ext uri="{9D8B030D-6E8A-4147-A177-3AD203B41FA5}">
                      <a16:colId xmlns:a16="http://schemas.microsoft.com/office/drawing/2014/main" val="1344781392"/>
                    </a:ext>
                  </a:extLst>
                </a:gridCol>
                <a:gridCol w="312702">
                  <a:extLst>
                    <a:ext uri="{9D8B030D-6E8A-4147-A177-3AD203B41FA5}">
                      <a16:colId xmlns:a16="http://schemas.microsoft.com/office/drawing/2014/main" val="3940043358"/>
                    </a:ext>
                  </a:extLst>
                </a:gridCol>
              </a:tblGrid>
              <a:tr h="29726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286" marR="56286" marT="28143" marB="2814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69788"/>
                  </a:ext>
                </a:extLst>
              </a:tr>
              <a:tr h="29726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286" marR="56286" marT="28143" marB="2814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3812117"/>
                  </a:ext>
                </a:extLst>
              </a:tr>
              <a:tr h="29726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286" marR="56286" marT="28143" marB="2814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089352"/>
                  </a:ext>
                </a:extLst>
              </a:tr>
              <a:tr h="297266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286" marR="56286" marT="28143" marB="2814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312310"/>
                  </a:ext>
                </a:extLst>
              </a:tr>
              <a:tr h="297266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286" marR="56286" marT="28143" marB="2814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84871"/>
                  </a:ext>
                </a:extLst>
              </a:tr>
              <a:tr h="297266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286" marR="56286" marT="28143" marB="2814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572826"/>
                  </a:ext>
                </a:extLst>
              </a:tr>
              <a:tr h="29726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286" marR="56286" marT="28143" marB="2814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1910866"/>
                  </a:ext>
                </a:extLst>
              </a:tr>
              <a:tr h="297266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286" marR="56286" marT="28143" marB="2814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889021"/>
                  </a:ext>
                </a:extLst>
              </a:tr>
            </a:tbl>
          </a:graphicData>
        </a:graphic>
      </p:graphicFrame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2AB9D2B4-423E-4FC1-8BC8-8CFA9F65BE40}"/>
              </a:ext>
            </a:extLst>
          </p:cNvPr>
          <p:cNvCxnSpPr/>
          <p:nvPr/>
        </p:nvCxnSpPr>
        <p:spPr>
          <a:xfrm>
            <a:off x="6010656" y="3084576"/>
            <a:ext cx="0" cy="310896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78A61620-E9E6-4914-9997-081DC7B1F9B8}"/>
              </a:ext>
            </a:extLst>
          </p:cNvPr>
          <p:cNvCxnSpPr>
            <a:cxnSpLocks/>
          </p:cNvCxnSpPr>
          <p:nvPr/>
        </p:nvCxnSpPr>
        <p:spPr>
          <a:xfrm flipH="1">
            <a:off x="4495800" y="4624323"/>
            <a:ext cx="2947416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A00C9268-5C9A-42EC-BB2F-5FC097940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Mashup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4DF8F9-BBC5-415A-B74D-1CABF7EA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2D894ED-3AFD-4031-A49C-F85A2871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F8E5DB85-A5F0-492C-95B0-ADCB77884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2020-10-06</a:t>
            </a:fld>
            <a:endParaRPr lang="en-US"/>
          </a:p>
        </p:txBody>
      </p:sp>
      <p:pic>
        <p:nvPicPr>
          <p:cNvPr id="8" name="Immagine 7" descr="Immagine che contiene oggetto, sciando&#10;&#10;Descrizione generata automaticamente">
            <a:extLst>
              <a:ext uri="{FF2B5EF4-FFF2-40B4-BE49-F238E27FC236}">
                <a16:creationId xmlns:a16="http://schemas.microsoft.com/office/drawing/2014/main" id="{BC6B34E8-0946-405C-80A0-1024450A3B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81" b="90278" l="10000" r="90000">
                        <a14:foregroundMark x1="28021" y1="72037" x2="28490" y2="70093"/>
                        <a14:foregroundMark x1="46042" y1="86389" x2="46771" y2="90370"/>
                        <a14:foregroundMark x1="51719" y1="64352" x2="52760" y2="66111"/>
                        <a14:foregroundMark x1="41094" y1="9444" x2="41719" y2="8981"/>
                        <a14:backgroundMark x1="42083" y1="14630" x2="42708" y2="14722"/>
                      </a14:backgroundRemoval>
                    </a14:imgEffect>
                  </a14:imgLayer>
                </a14:imgProps>
              </a:ext>
            </a:extLst>
          </a:blip>
          <a:srcRect l="22179" t="4735" r="36913" b="6383"/>
          <a:stretch/>
        </p:blipFill>
        <p:spPr>
          <a:xfrm>
            <a:off x="3480936" y="1690688"/>
            <a:ext cx="1014864" cy="1240348"/>
          </a:xfrm>
          <a:prstGeom prst="rect">
            <a:avLst/>
          </a:prstGeom>
        </p:spPr>
      </p:pic>
      <p:pic>
        <p:nvPicPr>
          <p:cNvPr id="9" name="Immagine 8" descr="Immagine che contiene oggetto, sciando&#10;&#10;Descrizione generata automaticamente">
            <a:extLst>
              <a:ext uri="{FF2B5EF4-FFF2-40B4-BE49-F238E27FC236}">
                <a16:creationId xmlns:a16="http://schemas.microsoft.com/office/drawing/2014/main" id="{AE605266-7E53-4E8E-BE4D-6B09722B29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81" b="90278" l="10000" r="90000">
                        <a14:foregroundMark x1="28021" y1="72037" x2="28490" y2="70093"/>
                        <a14:foregroundMark x1="46042" y1="86389" x2="46771" y2="90370"/>
                        <a14:foregroundMark x1="51719" y1="64352" x2="52760" y2="66111"/>
                        <a14:foregroundMark x1="41094" y1="9444" x2="41719" y2="8981"/>
                        <a14:backgroundMark x1="42083" y1="14630" x2="42708" y2="14722"/>
                      </a14:backgroundRemoval>
                    </a14:imgEffect>
                  </a14:imgLayer>
                </a14:imgProps>
              </a:ext>
            </a:extLst>
          </a:blip>
          <a:srcRect l="22179" t="4735" r="36913" b="6383"/>
          <a:stretch/>
        </p:blipFill>
        <p:spPr>
          <a:xfrm>
            <a:off x="4852536" y="1690688"/>
            <a:ext cx="1014864" cy="1240348"/>
          </a:xfrm>
          <a:prstGeom prst="rect">
            <a:avLst/>
          </a:prstGeom>
        </p:spPr>
      </p:pic>
      <p:pic>
        <p:nvPicPr>
          <p:cNvPr id="10" name="Immagine 9" descr="Immagine che contiene oggetto, sciando&#10;&#10;Descrizione generata automaticamente">
            <a:extLst>
              <a:ext uri="{FF2B5EF4-FFF2-40B4-BE49-F238E27FC236}">
                <a16:creationId xmlns:a16="http://schemas.microsoft.com/office/drawing/2014/main" id="{6B9FA54A-0887-4E2F-9B0F-C55CCDCE6A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81" b="90278" l="10000" r="90000">
                        <a14:foregroundMark x1="28021" y1="72037" x2="28490" y2="70093"/>
                        <a14:foregroundMark x1="46042" y1="86389" x2="46771" y2="90370"/>
                        <a14:foregroundMark x1="51719" y1="64352" x2="52760" y2="66111"/>
                        <a14:foregroundMark x1="41094" y1="9444" x2="41719" y2="8981"/>
                        <a14:backgroundMark x1="42083" y1="14630" x2="42708" y2="14722"/>
                      </a14:backgroundRemoval>
                    </a14:imgEffect>
                  </a14:imgLayer>
                </a14:imgProps>
              </a:ext>
            </a:extLst>
          </a:blip>
          <a:srcRect l="22179" t="4735" r="36913" b="6383"/>
          <a:stretch/>
        </p:blipFill>
        <p:spPr>
          <a:xfrm>
            <a:off x="6224136" y="1690688"/>
            <a:ext cx="1014864" cy="1240348"/>
          </a:xfrm>
          <a:prstGeom prst="rect">
            <a:avLst/>
          </a:prstGeom>
        </p:spPr>
      </p:pic>
      <p:pic>
        <p:nvPicPr>
          <p:cNvPr id="11" name="Immagine 10" descr="Immagine che contiene oggetto, sciando&#10;&#10;Descrizione generata automaticamente">
            <a:extLst>
              <a:ext uri="{FF2B5EF4-FFF2-40B4-BE49-F238E27FC236}">
                <a16:creationId xmlns:a16="http://schemas.microsoft.com/office/drawing/2014/main" id="{4DD96025-3C90-4272-8740-12A16F2737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81" b="90278" l="10000" r="90000">
                        <a14:foregroundMark x1="28021" y1="72037" x2="28490" y2="70093"/>
                        <a14:foregroundMark x1="46042" y1="86389" x2="46771" y2="90370"/>
                        <a14:foregroundMark x1="51719" y1="64352" x2="52760" y2="66111"/>
                        <a14:foregroundMark x1="41094" y1="9444" x2="41719" y2="8981"/>
                        <a14:backgroundMark x1="42083" y1="14630" x2="42708" y2="14722"/>
                      </a14:backgroundRemoval>
                    </a14:imgEffect>
                  </a14:imgLayer>
                </a14:imgProps>
              </a:ext>
            </a:extLst>
          </a:blip>
          <a:srcRect l="22179" t="4735" r="36913" b="6383"/>
          <a:stretch/>
        </p:blipFill>
        <p:spPr>
          <a:xfrm>
            <a:off x="7595736" y="1690688"/>
            <a:ext cx="1014864" cy="124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8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3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3B7F7D5B-775C-42D5-B014-C9E539377C29}"/>
              </a:ext>
            </a:extLst>
          </p:cNvPr>
          <p:cNvSpPr/>
          <p:nvPr/>
        </p:nvSpPr>
        <p:spPr>
          <a:xfrm>
            <a:off x="4778851" y="3435259"/>
            <a:ext cx="1234755" cy="11890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ella 13">
            <a:extLst>
              <a:ext uri="{FF2B5EF4-FFF2-40B4-BE49-F238E27FC236}">
                <a16:creationId xmlns:a16="http://schemas.microsoft.com/office/drawing/2014/main" id="{EDE039DE-F1AF-4CFF-9E2B-5B638295E4EA}"/>
              </a:ext>
            </a:extLst>
          </p:cNvPr>
          <p:cNvGraphicFramePr>
            <a:graphicFrameLocks noGrp="1"/>
          </p:cNvGraphicFramePr>
          <p:nvPr/>
        </p:nvGraphicFramePr>
        <p:xfrm>
          <a:off x="4769561" y="3435259"/>
          <a:ext cx="2501616" cy="23781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12702">
                  <a:extLst>
                    <a:ext uri="{9D8B030D-6E8A-4147-A177-3AD203B41FA5}">
                      <a16:colId xmlns:a16="http://schemas.microsoft.com/office/drawing/2014/main" val="2848466438"/>
                    </a:ext>
                  </a:extLst>
                </a:gridCol>
                <a:gridCol w="312702">
                  <a:extLst>
                    <a:ext uri="{9D8B030D-6E8A-4147-A177-3AD203B41FA5}">
                      <a16:colId xmlns:a16="http://schemas.microsoft.com/office/drawing/2014/main" val="1278444027"/>
                    </a:ext>
                  </a:extLst>
                </a:gridCol>
                <a:gridCol w="312702">
                  <a:extLst>
                    <a:ext uri="{9D8B030D-6E8A-4147-A177-3AD203B41FA5}">
                      <a16:colId xmlns:a16="http://schemas.microsoft.com/office/drawing/2014/main" val="550871213"/>
                    </a:ext>
                  </a:extLst>
                </a:gridCol>
                <a:gridCol w="312702">
                  <a:extLst>
                    <a:ext uri="{9D8B030D-6E8A-4147-A177-3AD203B41FA5}">
                      <a16:colId xmlns:a16="http://schemas.microsoft.com/office/drawing/2014/main" val="2352572489"/>
                    </a:ext>
                  </a:extLst>
                </a:gridCol>
                <a:gridCol w="312702">
                  <a:extLst>
                    <a:ext uri="{9D8B030D-6E8A-4147-A177-3AD203B41FA5}">
                      <a16:colId xmlns:a16="http://schemas.microsoft.com/office/drawing/2014/main" val="677109383"/>
                    </a:ext>
                  </a:extLst>
                </a:gridCol>
                <a:gridCol w="312702">
                  <a:extLst>
                    <a:ext uri="{9D8B030D-6E8A-4147-A177-3AD203B41FA5}">
                      <a16:colId xmlns:a16="http://schemas.microsoft.com/office/drawing/2014/main" val="2166768343"/>
                    </a:ext>
                  </a:extLst>
                </a:gridCol>
                <a:gridCol w="312702">
                  <a:extLst>
                    <a:ext uri="{9D8B030D-6E8A-4147-A177-3AD203B41FA5}">
                      <a16:colId xmlns:a16="http://schemas.microsoft.com/office/drawing/2014/main" val="1344781392"/>
                    </a:ext>
                  </a:extLst>
                </a:gridCol>
                <a:gridCol w="312702">
                  <a:extLst>
                    <a:ext uri="{9D8B030D-6E8A-4147-A177-3AD203B41FA5}">
                      <a16:colId xmlns:a16="http://schemas.microsoft.com/office/drawing/2014/main" val="3940043358"/>
                    </a:ext>
                  </a:extLst>
                </a:gridCol>
              </a:tblGrid>
              <a:tr h="29726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286" marR="56286" marT="28143" marB="2814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69788"/>
                  </a:ext>
                </a:extLst>
              </a:tr>
              <a:tr h="29726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286" marR="56286" marT="28143" marB="2814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3812117"/>
                  </a:ext>
                </a:extLst>
              </a:tr>
              <a:tr h="29726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286" marR="56286" marT="28143" marB="2814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089352"/>
                  </a:ext>
                </a:extLst>
              </a:tr>
              <a:tr h="297266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286" marR="56286" marT="28143" marB="2814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312310"/>
                  </a:ext>
                </a:extLst>
              </a:tr>
              <a:tr h="297266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286" marR="56286" marT="28143" marB="2814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84871"/>
                  </a:ext>
                </a:extLst>
              </a:tr>
              <a:tr h="297266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286" marR="56286" marT="28143" marB="2814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572826"/>
                  </a:ext>
                </a:extLst>
              </a:tr>
              <a:tr h="29726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286" marR="56286" marT="28143" marB="2814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1910866"/>
                  </a:ext>
                </a:extLst>
              </a:tr>
              <a:tr h="297266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286" marR="56286" marT="28143" marB="2814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286" marR="56286" marT="28143" marB="2814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889021"/>
                  </a:ext>
                </a:extLst>
              </a:tr>
            </a:tbl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A00C9268-5C9A-42EC-BB2F-5FC097940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Mashup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4DF8F9-BBC5-415A-B74D-1CABF7EA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2D894ED-3AFD-4031-A49C-F85A2871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F8E5DB85-A5F0-492C-95B0-ADCB77884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2020-10-06</a:t>
            </a:fld>
            <a:endParaRPr lang="en-US"/>
          </a:p>
        </p:txBody>
      </p:sp>
      <p:pic>
        <p:nvPicPr>
          <p:cNvPr id="8" name="Immagine 7" descr="Immagine che contiene oggetto, sciando&#10;&#10;Descrizione generata automaticamente">
            <a:extLst>
              <a:ext uri="{FF2B5EF4-FFF2-40B4-BE49-F238E27FC236}">
                <a16:creationId xmlns:a16="http://schemas.microsoft.com/office/drawing/2014/main" id="{BC6B34E8-0946-405C-80A0-1024450A3B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81" b="90278" l="10000" r="90000">
                        <a14:foregroundMark x1="28021" y1="72037" x2="28490" y2="70093"/>
                        <a14:foregroundMark x1="46042" y1="86389" x2="46771" y2="90370"/>
                        <a14:foregroundMark x1="51719" y1="64352" x2="52760" y2="66111"/>
                        <a14:foregroundMark x1="41094" y1="9444" x2="41719" y2="8981"/>
                        <a14:backgroundMark x1="42083" y1="14630" x2="42708" y2="14722"/>
                      </a14:backgroundRemoval>
                    </a14:imgEffect>
                  </a14:imgLayer>
                </a14:imgProps>
              </a:ext>
            </a:extLst>
          </a:blip>
          <a:srcRect l="22179" t="4735" r="36913" b="6383"/>
          <a:stretch/>
        </p:blipFill>
        <p:spPr>
          <a:xfrm>
            <a:off x="3480936" y="1690688"/>
            <a:ext cx="1014864" cy="1240348"/>
          </a:xfrm>
          <a:prstGeom prst="rect">
            <a:avLst/>
          </a:prstGeom>
        </p:spPr>
      </p:pic>
      <p:pic>
        <p:nvPicPr>
          <p:cNvPr id="9" name="Immagine 8" descr="Immagine che contiene oggetto, sciando&#10;&#10;Descrizione generata automaticamente">
            <a:extLst>
              <a:ext uri="{FF2B5EF4-FFF2-40B4-BE49-F238E27FC236}">
                <a16:creationId xmlns:a16="http://schemas.microsoft.com/office/drawing/2014/main" id="{AE605266-7E53-4E8E-BE4D-6B09722B29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81" b="90278" l="10000" r="90000">
                        <a14:foregroundMark x1="28021" y1="72037" x2="28490" y2="70093"/>
                        <a14:foregroundMark x1="46042" y1="86389" x2="46771" y2="90370"/>
                        <a14:foregroundMark x1="51719" y1="64352" x2="52760" y2="66111"/>
                        <a14:foregroundMark x1="41094" y1="9444" x2="41719" y2="8981"/>
                        <a14:backgroundMark x1="42083" y1="14630" x2="42708" y2="14722"/>
                      </a14:backgroundRemoval>
                    </a14:imgEffect>
                  </a14:imgLayer>
                </a14:imgProps>
              </a:ext>
            </a:extLst>
          </a:blip>
          <a:srcRect l="22179" t="4735" r="36913" b="6383"/>
          <a:stretch/>
        </p:blipFill>
        <p:spPr>
          <a:xfrm>
            <a:off x="4852536" y="1690688"/>
            <a:ext cx="1014864" cy="1240348"/>
          </a:xfrm>
          <a:prstGeom prst="rect">
            <a:avLst/>
          </a:prstGeom>
        </p:spPr>
      </p:pic>
      <p:pic>
        <p:nvPicPr>
          <p:cNvPr id="10" name="Immagine 9" descr="Immagine che contiene oggetto, sciando&#10;&#10;Descrizione generata automaticamente">
            <a:extLst>
              <a:ext uri="{FF2B5EF4-FFF2-40B4-BE49-F238E27FC236}">
                <a16:creationId xmlns:a16="http://schemas.microsoft.com/office/drawing/2014/main" id="{6B9FA54A-0887-4E2F-9B0F-C55CCDCE6A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81" b="90278" l="10000" r="90000">
                        <a14:foregroundMark x1="28021" y1="72037" x2="28490" y2="70093"/>
                        <a14:foregroundMark x1="46042" y1="86389" x2="46771" y2="90370"/>
                        <a14:foregroundMark x1="51719" y1="64352" x2="52760" y2="66111"/>
                        <a14:foregroundMark x1="41094" y1="9444" x2="41719" y2="8981"/>
                        <a14:backgroundMark x1="42083" y1="14630" x2="42708" y2="14722"/>
                      </a14:backgroundRemoval>
                    </a14:imgEffect>
                  </a14:imgLayer>
                </a14:imgProps>
              </a:ext>
            </a:extLst>
          </a:blip>
          <a:srcRect l="22179" t="4735" r="36913" b="6383"/>
          <a:stretch/>
        </p:blipFill>
        <p:spPr>
          <a:xfrm>
            <a:off x="6224136" y="1690688"/>
            <a:ext cx="1014864" cy="1240348"/>
          </a:xfrm>
          <a:prstGeom prst="rect">
            <a:avLst/>
          </a:prstGeom>
        </p:spPr>
      </p:pic>
      <p:pic>
        <p:nvPicPr>
          <p:cNvPr id="11" name="Immagine 10" descr="Immagine che contiene oggetto, sciando&#10;&#10;Descrizione generata automaticamente">
            <a:extLst>
              <a:ext uri="{FF2B5EF4-FFF2-40B4-BE49-F238E27FC236}">
                <a16:creationId xmlns:a16="http://schemas.microsoft.com/office/drawing/2014/main" id="{4DD96025-3C90-4272-8740-12A16F2737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81" b="90278" l="10000" r="90000">
                        <a14:foregroundMark x1="28021" y1="72037" x2="28490" y2="70093"/>
                        <a14:foregroundMark x1="46042" y1="86389" x2="46771" y2="90370"/>
                        <a14:foregroundMark x1="51719" y1="64352" x2="52760" y2="66111"/>
                        <a14:foregroundMark x1="41094" y1="9444" x2="41719" y2="8981"/>
                        <a14:backgroundMark x1="42083" y1="14630" x2="42708" y2="14722"/>
                      </a14:backgroundRemoval>
                    </a14:imgEffect>
                  </a14:imgLayer>
                </a14:imgProps>
              </a:ext>
            </a:extLst>
          </a:blip>
          <a:srcRect l="22179" t="4735" r="36913" b="6383"/>
          <a:stretch/>
        </p:blipFill>
        <p:spPr>
          <a:xfrm>
            <a:off x="7595736" y="1690688"/>
            <a:ext cx="1014864" cy="12403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58B13AA7-BF00-4EC5-A323-5C307554C1D2}"/>
              </a:ext>
            </a:extLst>
          </p:cNvPr>
          <p:cNvSpPr txBox="1"/>
          <p:nvPr/>
        </p:nvSpPr>
        <p:spPr>
          <a:xfrm>
            <a:off x="3424488" y="1204061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Active!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1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7" presetClass="emph" presetSubtype="0" repeatCount="3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3" grpId="0"/>
      <p:bldP spid="3" grpId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T-Template.potx" id="{7B322EC2-926D-468A-B56F-88562372BDEA}" vid="{919564F8-47F8-4ADB-B2CC-A83A8D5329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WoT-Template</Template>
  <TotalTime>0</TotalTime>
  <Words>70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di Office</vt:lpstr>
      <vt:lpstr>PlugFest outcome: Farm Status Syncronization</vt:lpstr>
      <vt:lpstr>Scenario</vt:lpstr>
      <vt:lpstr>Mashup</vt:lpstr>
      <vt:lpstr>Mashup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Cristiano Aguzzi</dc:creator>
  <cp:lastModifiedBy>Cristiano Aguzzi</cp:lastModifiedBy>
  <cp:revision>1</cp:revision>
  <dcterms:created xsi:type="dcterms:W3CDTF">2020-10-05T16:49:56Z</dcterms:created>
  <dcterms:modified xsi:type="dcterms:W3CDTF">2020-10-06T17:26:47Z</dcterms:modified>
</cp:coreProperties>
</file>