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0"/>
    <p:restoredTop sz="96327"/>
  </p:normalViewPr>
  <p:slideViewPr>
    <p:cSldViewPr snapToGrid="0" snapToObjects="1">
      <p:cViewPr>
        <p:scale>
          <a:sx n="97" d="100"/>
          <a:sy n="97" d="100"/>
        </p:scale>
        <p:origin x="3048" y="2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2020-06-17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2020-06-17 1100UTC)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7073162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084813"/>
            <a:ext cx="5899935" cy="5400234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502156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630025" y="2657514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ktorpi.local</a:t>
            </a:r>
          </a:p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8066610" y="2153528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316306" y="2652443"/>
            <a:ext cx="580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(jv)</a:t>
            </a:r>
          </a:p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502156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215651" y="5209134"/>
            <a:ext cx="1653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esp32-3c71bf428efc.local</a:t>
            </a:r>
          </a:p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8066610" y="4689935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7816973" y="5188850"/>
            <a:ext cx="1579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iot-linksmart-white.local</a:t>
            </a:r>
            <a:endParaRPr lang="en-JP" sz="1100" dirty="0"/>
          </a:p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502156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603574" y="1806974"/>
            <a:ext cx="877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ryuichi-pi4</a:t>
            </a:r>
            <a:r>
              <a:rPr lang="en-JP" sz="1100" dirty="0"/>
              <a:t>)</a:t>
            </a:r>
          </a:p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8066610" y="2998997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7996507" y="3497912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mmccool-mac03</a:t>
            </a:r>
            <a:r>
              <a:rPr lang="en-JP" sz="1100" dirty="0"/>
              <a:t>)</a:t>
            </a:r>
          </a:p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502156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451294" y="3508054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fj-vpnbridge.local</a:t>
            </a:r>
          </a:p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502156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751852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806661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31630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8066610" y="553540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316306" y="603431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502156" y="5560758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731814" y="6059673"/>
            <a:ext cx="620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(raspi2)</a:t>
            </a:r>
          </a:p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8066610" y="3844466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8130358" y="4343381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TL-WR702N)</a:t>
            </a:r>
            <a:endParaRPr lang="en-JP" sz="1100" dirty="0"/>
          </a:p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609720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599029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0786596" y="1806974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raspberrypi</a:t>
            </a:r>
            <a:r>
              <a:rPr lang="en-JP" sz="1100" dirty="0"/>
              <a:t>.local</a:t>
            </a:r>
          </a:p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CA81A-4150-C744-A44C-92DDDEF1C91C}"/>
              </a:ext>
            </a:extLst>
          </p:cNvPr>
          <p:cNvSpPr/>
          <p:nvPr/>
        </p:nvSpPr>
        <p:spPr>
          <a:xfrm>
            <a:off x="10827943" y="2173313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F4E001-584A-CD4B-B7B1-E449886E4043}"/>
              </a:ext>
            </a:extLst>
          </p:cNvPr>
          <p:cNvSpPr txBox="1"/>
          <p:nvPr/>
        </p:nvSpPr>
        <p:spPr>
          <a:xfrm>
            <a:off x="10673682" y="2672228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</a:t>
            </a:r>
            <a:r>
              <a:rPr lang="en-US" sz="1100" dirty="0"/>
              <a:t>GL-MT300N-V2-b7f)</a:t>
            </a:r>
          </a:p>
          <a:p>
            <a:pPr algn="ctr"/>
            <a:r>
              <a:rPr lang="en-JP" sz="1100" dirty="0"/>
              <a:t>30.141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466266-6FDB-2744-871E-E0FA1EA3CA3A}"/>
              </a:ext>
            </a:extLst>
          </p:cNvPr>
          <p:cNvSpPr/>
          <p:nvPr/>
        </p:nvSpPr>
        <p:spPr>
          <a:xfrm>
            <a:off x="10827943" y="3011446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239E42-C020-3445-A946-90D2AEB9B7C5}"/>
              </a:ext>
            </a:extLst>
          </p:cNvPr>
          <p:cNvSpPr txBox="1"/>
          <p:nvPr/>
        </p:nvSpPr>
        <p:spPr>
          <a:xfrm>
            <a:off x="10980657" y="3510361"/>
            <a:ext cx="774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(espressif)</a:t>
            </a:r>
          </a:p>
          <a:p>
            <a:pPr algn="ctr"/>
            <a:r>
              <a:rPr lang="en-JP" sz="1100" dirty="0"/>
              <a:t>30.142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2F6428-8CAF-E748-80C7-99D72C3ECACC}"/>
              </a:ext>
            </a:extLst>
          </p:cNvPr>
          <p:cNvSpPr/>
          <p:nvPr/>
        </p:nvSpPr>
        <p:spPr>
          <a:xfrm>
            <a:off x="6378726" y="1299351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(Local Proxy?)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(Fujitsu)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0D57B-2049-6D4A-8C5A-8E2FF4C11EC8}"/>
              </a:ext>
            </a:extLst>
          </p:cNvPr>
          <p:cNvSpPr txBox="1"/>
          <p:nvPr/>
        </p:nvSpPr>
        <p:spPr>
          <a:xfrm>
            <a:off x="6404806" y="1798266"/>
            <a:ext cx="1027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fj-</a:t>
            </a:r>
            <a:r>
              <a:rPr lang="en-US" sz="1100" dirty="0" err="1"/>
              <a:t>wotgw.local</a:t>
            </a:r>
            <a:endParaRPr lang="en-JP" sz="1100" dirty="0"/>
          </a:p>
          <a:p>
            <a:pPr algn="ctr"/>
            <a:r>
              <a:rPr lang="en-JP" sz="1100" dirty="0"/>
              <a:t>30.10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2020-06-16 1200UTC)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6912851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107040"/>
            <a:ext cx="5899935" cy="5249310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59374" y="928997"/>
            <a:ext cx="236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9502156" y="215859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9751852" y="265751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8066610" y="215352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316306" y="265244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13093" y="147637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29040" y="201456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13093" y="23573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670241" y="287956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13093" y="3300807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29365" y="3823044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13093" y="433071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29365" y="485295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9502156" y="471021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9751852" y="52091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8066610" y="4689935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8316306" y="518885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9502156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9751852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8066610" y="2998997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8316306" y="349791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9502156" y="300913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9751852" y="350805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9502156" y="385967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9751852" y="435859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8066610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8316306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8066610" y="553540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8316306" y="603431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9502156" y="556075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9751852" y="605967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8066610" y="3844466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8316306" y="4343381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449409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438718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33B28A-0AD9-5847-B553-4248B89F01D0}"/>
              </a:ext>
            </a:extLst>
          </p:cNvPr>
          <p:cNvSpPr/>
          <p:nvPr/>
        </p:nvSpPr>
        <p:spPr>
          <a:xfrm>
            <a:off x="10831852" y="1308059"/>
            <a:ext cx="1080000" cy="554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F7CEE-B6D1-6448-8014-124C4416C23A}"/>
              </a:ext>
            </a:extLst>
          </p:cNvPr>
          <p:cNvSpPr txBox="1"/>
          <p:nvPr/>
        </p:nvSpPr>
        <p:spPr>
          <a:xfrm>
            <a:off x="11081547" y="18069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30.140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0CECF-05BE-C749-97BD-CCD784C87136}"/>
              </a:ext>
            </a:extLst>
          </p:cNvPr>
          <p:cNvSpPr/>
          <p:nvPr/>
        </p:nvSpPr>
        <p:spPr>
          <a:xfrm>
            <a:off x="713093" y="5432598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MoSense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Sensorboard</a:t>
            </a:r>
            <a:endParaRPr 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Motius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316AF4-6C5F-7045-98EB-47C3F6017246}"/>
              </a:ext>
            </a:extLst>
          </p:cNvPr>
          <p:cNvSpPr/>
          <p:nvPr/>
        </p:nvSpPr>
        <p:spPr>
          <a:xfrm>
            <a:off x="769628" y="5960371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mqtt.motius.io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371</Words>
  <Application>Microsoft Macintosh PowerPoint</Application>
  <PresentationFormat>Widescreen</PresentationFormat>
  <Paragraphs>162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Plugfest network (as of 2020-06-17 1100UTC)</vt:lpstr>
      <vt:lpstr>Plugfest network (as of 2020-06-16 1200UTC)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 network (2020-6-15 0100UTC)</dc:title>
  <dc:creator>東村邦彦 / TOUMURA，KUNIHIKO</dc:creator>
  <cp:lastModifiedBy>東村邦彦 / TOUMURA，KUNIHIKO</cp:lastModifiedBy>
  <cp:revision>11</cp:revision>
  <dcterms:created xsi:type="dcterms:W3CDTF">2020-06-15T01:04:48Z</dcterms:created>
  <dcterms:modified xsi:type="dcterms:W3CDTF">2020-06-17T11:16:54Z</dcterms:modified>
</cp:coreProperties>
</file>