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2020-06-16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2020-06-16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2020-06-16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2020-06-16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2020-06-16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2020-06-16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2020-06-16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2020-06-16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2020-06-16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2020-06-16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2020-06-16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219"/>
          </a:xfrm>
        </p:spPr>
        <p:txBody>
          <a:bodyPr>
            <a:normAutofit fontScale="90000"/>
          </a:bodyPr>
          <a:lstStyle/>
          <a:p>
            <a:r>
              <a:rPr lang="en-US" dirty="0"/>
              <a:t>Plugfest network (as of 2020-06-16 0930UTC)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2020-06-16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9889" y="6912851"/>
            <a:ext cx="2743200" cy="365125"/>
          </a:xfrm>
        </p:spPr>
        <p:txBody>
          <a:bodyPr/>
          <a:lstStyle/>
          <a:p>
            <a:fld id="{055BDE2E-7167-1944-9FEE-E44668D91CB6}" type="slidenum">
              <a:rPr lang="en-US" smtClean="0"/>
              <a:t>1</a:t>
            </a:fld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3F51D4E-022A-4C4F-A2AF-97C99BE38226}"/>
              </a:ext>
            </a:extLst>
          </p:cNvPr>
          <p:cNvSpPr/>
          <p:nvPr/>
        </p:nvSpPr>
        <p:spPr>
          <a:xfrm>
            <a:off x="6095999" y="1107040"/>
            <a:ext cx="5899935" cy="5249310"/>
          </a:xfrm>
          <a:prstGeom prst="roundRect">
            <a:avLst>
              <a:gd name="adj" fmla="val 32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72043F-2AC2-444B-B81D-0B011FC88867}"/>
              </a:ext>
            </a:extLst>
          </p:cNvPr>
          <p:cNvSpPr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>
                <a:solidFill>
                  <a:sysClr val="windowText" lastClr="000000"/>
                </a:solidFill>
              </a:rPr>
              <a:t>NAT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88D6D3-1E9A-664D-8695-137E08350F39}"/>
              </a:ext>
            </a:extLst>
          </p:cNvPr>
          <p:cNvSpPr txBox="1"/>
          <p:nvPr/>
        </p:nvSpPr>
        <p:spPr>
          <a:xfrm>
            <a:off x="6174768" y="1182727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VPN (192.168.30.0/24)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495A7-AE17-2D42-A657-1CCE7FEAE770}"/>
              </a:ext>
            </a:extLst>
          </p:cNvPr>
          <p:cNvSpPr txBox="1"/>
          <p:nvPr/>
        </p:nvSpPr>
        <p:spPr>
          <a:xfrm>
            <a:off x="347609" y="1107040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Internet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638C0-40F4-DA4C-817D-BBD7D2D6AEA8}"/>
              </a:ext>
            </a:extLst>
          </p:cNvPr>
          <p:cNvSpPr txBox="1"/>
          <p:nvPr/>
        </p:nvSpPr>
        <p:spPr>
          <a:xfrm>
            <a:off x="6073738" y="379150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30.1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7267FF-956E-4543-B1A7-229017725022}"/>
              </a:ext>
            </a:extLst>
          </p:cNvPr>
          <p:cNvSpPr/>
          <p:nvPr/>
        </p:nvSpPr>
        <p:spPr>
          <a:xfrm>
            <a:off x="10732794" y="2075623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Simple LED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(Hitachi)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2B0EBC-7332-AD4C-9760-A395467C0058}"/>
              </a:ext>
            </a:extLst>
          </p:cNvPr>
          <p:cNvSpPr txBox="1"/>
          <p:nvPr/>
        </p:nvSpPr>
        <p:spPr>
          <a:xfrm>
            <a:off x="10982490" y="2574538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891C5A-4135-8347-B73F-7659B46258F5}"/>
              </a:ext>
            </a:extLst>
          </p:cNvPr>
          <p:cNvSpPr/>
          <p:nvPr/>
        </p:nvSpPr>
        <p:spPr>
          <a:xfrm>
            <a:off x="9297248" y="2070552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bridge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(Intel)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1490FD-353D-DD43-BB0D-ACF7A805D458}"/>
              </a:ext>
            </a:extLst>
          </p:cNvPr>
          <p:cNvSpPr txBox="1"/>
          <p:nvPr/>
        </p:nvSpPr>
        <p:spPr>
          <a:xfrm>
            <a:off x="9546944" y="2569467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30.129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85DCF1-F22C-164D-A8A0-B343E281BE69}"/>
              </a:ext>
            </a:extLst>
          </p:cNvPr>
          <p:cNvSpPr/>
          <p:nvPr/>
        </p:nvSpPr>
        <p:spPr>
          <a:xfrm>
            <a:off x="752676" y="1664145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Digital Twin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Simulator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(Oracle)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F39B12-C514-3846-99D6-F32E342EA089}"/>
              </a:ext>
            </a:extLst>
          </p:cNvPr>
          <p:cNvSpPr/>
          <p:nvPr/>
        </p:nvSpPr>
        <p:spPr>
          <a:xfrm>
            <a:off x="68623" y="2186382"/>
            <a:ext cx="24481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w3cpoc-dev.frapoc.iot.ocs.oraclecloud.com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8A4905-59F5-4C41-807A-9E571ED2764D}"/>
              </a:ext>
            </a:extLst>
          </p:cNvPr>
          <p:cNvSpPr/>
          <p:nvPr/>
        </p:nvSpPr>
        <p:spPr>
          <a:xfrm>
            <a:off x="752676" y="2884103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LinkSmart</a:t>
            </a:r>
            <a:r>
              <a:rPr lang="en-US" sz="1200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Thing Directory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(Fraunhofer)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72DE93-0503-0E42-8160-1D9F111E435D}"/>
              </a:ext>
            </a:extLst>
          </p:cNvPr>
          <p:cNvSpPr/>
          <p:nvPr/>
        </p:nvSpPr>
        <p:spPr>
          <a:xfrm>
            <a:off x="709824" y="3406340"/>
            <a:ext cx="11657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ysClr val="windowText" lastClr="000000"/>
                </a:solidFill>
              </a:rPr>
              <a:t>demo.linksmart.eu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5C649C-7C9E-B34D-9C5E-ABA897802D21}"/>
              </a:ext>
            </a:extLst>
          </p:cNvPr>
          <p:cNvSpPr/>
          <p:nvPr/>
        </p:nvSpPr>
        <p:spPr>
          <a:xfrm>
            <a:off x="752676" y="3960482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Simple Web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Camera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(Intel)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5A62AC-41E5-9E40-87AF-6090D47C8EA0}"/>
              </a:ext>
            </a:extLst>
          </p:cNvPr>
          <p:cNvSpPr/>
          <p:nvPr/>
        </p:nvSpPr>
        <p:spPr>
          <a:xfrm>
            <a:off x="668948" y="4482719"/>
            <a:ext cx="1247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ysClr val="windowText" lastClr="000000"/>
                </a:solidFill>
              </a:rPr>
              <a:t>tiktok.mmccool.org</a:t>
            </a:r>
            <a:r>
              <a:rPr lang="en-US" sz="1000" dirty="0">
                <a:solidFill>
                  <a:sysClr val="windowText" lastClr="000000"/>
                </a:solidFill>
              </a:rPr>
              <a:t>/</a:t>
            </a:r>
          </a:p>
          <a:p>
            <a:r>
              <a:rPr lang="en-US" sz="1000" dirty="0" err="1">
                <a:solidFill>
                  <a:sysClr val="windowText" lastClr="000000"/>
                </a:solidFill>
              </a:rPr>
              <a:t>portal.mmccool.net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78623F-AAD6-CC49-A622-043DBDDD048F}"/>
              </a:ext>
            </a:extLst>
          </p:cNvPr>
          <p:cNvSpPr/>
          <p:nvPr/>
        </p:nvSpPr>
        <p:spPr>
          <a:xfrm>
            <a:off x="752676" y="4990394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Simple Speech Synth.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(Intel)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984831-25AE-7B44-9CFD-B90C112C6F7B}"/>
              </a:ext>
            </a:extLst>
          </p:cNvPr>
          <p:cNvSpPr/>
          <p:nvPr/>
        </p:nvSpPr>
        <p:spPr>
          <a:xfrm>
            <a:off x="668948" y="5512631"/>
            <a:ext cx="1247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ysClr val="windowText" lastClr="000000"/>
                </a:solidFill>
              </a:rPr>
              <a:t>tiktok.mmccool.org</a:t>
            </a:r>
            <a:r>
              <a:rPr lang="en-US" sz="1000" dirty="0">
                <a:solidFill>
                  <a:sysClr val="windowText" lastClr="000000"/>
                </a:solidFill>
              </a:rPr>
              <a:t>/</a:t>
            </a:r>
          </a:p>
          <a:p>
            <a:r>
              <a:rPr lang="en-US" sz="1000" dirty="0" err="1">
                <a:solidFill>
                  <a:sysClr val="windowText" lastClr="000000"/>
                </a:solidFill>
              </a:rPr>
              <a:t>portal.mmccool.net</a:t>
            </a:r>
            <a:endParaRPr lang="en-JP" sz="1000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31B59E-D7FA-A546-8011-B2A95E6D8F08}"/>
              </a:ext>
            </a:extLst>
          </p:cNvPr>
          <p:cNvSpPr/>
          <p:nvPr/>
        </p:nvSpPr>
        <p:spPr>
          <a:xfrm>
            <a:off x="10732794" y="4627243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CF6551-C2D9-3C4D-813D-C5B35436F279}"/>
              </a:ext>
            </a:extLst>
          </p:cNvPr>
          <p:cNvSpPr txBox="1"/>
          <p:nvPr/>
        </p:nvSpPr>
        <p:spPr>
          <a:xfrm>
            <a:off x="10982490" y="5126158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484D3C-A501-8643-89CD-0C186FFCDA8A}"/>
              </a:ext>
            </a:extLst>
          </p:cNvPr>
          <p:cNvSpPr/>
          <p:nvPr/>
        </p:nvSpPr>
        <p:spPr>
          <a:xfrm>
            <a:off x="9297248" y="4606959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43682C-122D-284A-8F0B-ECE0FFAE0097}"/>
              </a:ext>
            </a:extLst>
          </p:cNvPr>
          <p:cNvSpPr txBox="1"/>
          <p:nvPr/>
        </p:nvSpPr>
        <p:spPr>
          <a:xfrm>
            <a:off x="9546944" y="5105874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125172-F4FC-8E4B-B9B7-64CE46F83E16}"/>
              </a:ext>
            </a:extLst>
          </p:cNvPr>
          <p:cNvSpPr/>
          <p:nvPr/>
        </p:nvSpPr>
        <p:spPr>
          <a:xfrm>
            <a:off x="10732794" y="1225083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F6992-1B92-F24F-A873-AFF4AF5792F0}"/>
              </a:ext>
            </a:extLst>
          </p:cNvPr>
          <p:cNvSpPr txBox="1"/>
          <p:nvPr/>
        </p:nvSpPr>
        <p:spPr>
          <a:xfrm>
            <a:off x="10982490" y="1723998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BF0D24-9E84-9D4F-936E-A1F71E9E7ABC}"/>
              </a:ext>
            </a:extLst>
          </p:cNvPr>
          <p:cNvSpPr/>
          <p:nvPr/>
        </p:nvSpPr>
        <p:spPr>
          <a:xfrm>
            <a:off x="9297248" y="2916021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002389-5382-914B-A751-8A7B7B9EDAA4}"/>
              </a:ext>
            </a:extLst>
          </p:cNvPr>
          <p:cNvSpPr txBox="1"/>
          <p:nvPr/>
        </p:nvSpPr>
        <p:spPr>
          <a:xfrm>
            <a:off x="9546944" y="3414936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324F03-95F1-F040-99E7-D50A72E4C587}"/>
              </a:ext>
            </a:extLst>
          </p:cNvPr>
          <p:cNvSpPr/>
          <p:nvPr/>
        </p:nvSpPr>
        <p:spPr>
          <a:xfrm>
            <a:off x="10732794" y="2926163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A0A645-9117-424F-8C91-1B610C632864}"/>
              </a:ext>
            </a:extLst>
          </p:cNvPr>
          <p:cNvSpPr txBox="1"/>
          <p:nvPr/>
        </p:nvSpPr>
        <p:spPr>
          <a:xfrm>
            <a:off x="10982490" y="3425078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49E228-A45F-C548-A256-61E7D3E6C1A4}"/>
              </a:ext>
            </a:extLst>
          </p:cNvPr>
          <p:cNvSpPr/>
          <p:nvPr/>
        </p:nvSpPr>
        <p:spPr>
          <a:xfrm>
            <a:off x="10732794" y="3776703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F14569-A871-7D41-B2AA-F01543D7E0EE}"/>
              </a:ext>
            </a:extLst>
          </p:cNvPr>
          <p:cNvSpPr txBox="1"/>
          <p:nvPr/>
        </p:nvSpPr>
        <p:spPr>
          <a:xfrm>
            <a:off x="10982490" y="4275618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8E6801-A142-754B-9CB1-D0DB74253750}"/>
              </a:ext>
            </a:extLst>
          </p:cNvPr>
          <p:cNvSpPr/>
          <p:nvPr/>
        </p:nvSpPr>
        <p:spPr>
          <a:xfrm>
            <a:off x="9297248" y="1225083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676FB1-24F6-6245-9945-B7906A49CE54}"/>
              </a:ext>
            </a:extLst>
          </p:cNvPr>
          <p:cNvSpPr txBox="1"/>
          <p:nvPr/>
        </p:nvSpPr>
        <p:spPr>
          <a:xfrm>
            <a:off x="9546944" y="1723998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30.128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A2935F-9F22-9B43-8EF3-47DFCC93BDD7}"/>
              </a:ext>
            </a:extLst>
          </p:cNvPr>
          <p:cNvSpPr/>
          <p:nvPr/>
        </p:nvSpPr>
        <p:spPr>
          <a:xfrm>
            <a:off x="9297248" y="5452427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8CB0BA-C508-FD44-9494-4F12939397AA}"/>
              </a:ext>
            </a:extLst>
          </p:cNvPr>
          <p:cNvSpPr txBox="1"/>
          <p:nvPr/>
        </p:nvSpPr>
        <p:spPr>
          <a:xfrm>
            <a:off x="9546944" y="5951342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124F1B1-D195-1F4C-9381-F106664662F7}"/>
              </a:ext>
            </a:extLst>
          </p:cNvPr>
          <p:cNvSpPr/>
          <p:nvPr/>
        </p:nvSpPr>
        <p:spPr>
          <a:xfrm>
            <a:off x="10732794" y="5477782"/>
            <a:ext cx="1080000" cy="554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064178-338F-5C4D-9D86-012D28620A60}"/>
              </a:ext>
            </a:extLst>
          </p:cNvPr>
          <p:cNvSpPr txBox="1"/>
          <p:nvPr/>
        </p:nvSpPr>
        <p:spPr>
          <a:xfrm>
            <a:off x="10982490" y="5976697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30.139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A6D950-8D07-8940-A592-4059FB77DD8A}"/>
              </a:ext>
            </a:extLst>
          </p:cNvPr>
          <p:cNvSpPr/>
          <p:nvPr/>
        </p:nvSpPr>
        <p:spPr>
          <a:xfrm>
            <a:off x="9297248" y="3761490"/>
            <a:ext cx="1080000" cy="55414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(?)</a:t>
            </a:r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1DF97D-2D5D-7A46-BA62-4C65E0164185}"/>
              </a:ext>
            </a:extLst>
          </p:cNvPr>
          <p:cNvSpPr txBox="1"/>
          <p:nvPr/>
        </p:nvSpPr>
        <p:spPr>
          <a:xfrm>
            <a:off x="9546944" y="4260405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100" dirty="0"/>
              <a:t>30.131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9C857C-5939-AE40-BC17-C74785939DB4}"/>
              </a:ext>
            </a:extLst>
          </p:cNvPr>
          <p:cNvSpPr/>
          <p:nvPr/>
        </p:nvSpPr>
        <p:spPr>
          <a:xfrm flipV="1">
            <a:off x="7914556" y="6449409"/>
            <a:ext cx="268446" cy="225737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JP" sz="12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B42FA6-B8FF-A546-8B3A-89180EFE2C22}"/>
              </a:ext>
            </a:extLst>
          </p:cNvPr>
          <p:cNvSpPr txBox="1"/>
          <p:nvPr/>
        </p:nvSpPr>
        <p:spPr>
          <a:xfrm>
            <a:off x="8153400" y="6438718"/>
            <a:ext cx="2694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: has DHCP lease, but don’t respond to ping.</a:t>
            </a:r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T-Template" id="{90537F6B-6AA6-4E4A-9ACF-5B7471C57440}" vid="{4CB42938-CC47-3C47-A00B-995216699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142</Words>
  <Application>Microsoft Macintosh PowerPoint</Application>
  <PresentationFormat>Widescreen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Plugfest network (as of 2020-06-16 0930UTC)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Plugfest network (2020-6-15 0100UTC)</dc:title>
  <dc:creator>東村邦彦 / TOUMURA，KUNIHIKO</dc:creator>
  <cp:lastModifiedBy>東村邦彦 / TOUMURA，KUNIHIKO</cp:lastModifiedBy>
  <cp:revision>3</cp:revision>
  <dcterms:created xsi:type="dcterms:W3CDTF">2020-06-15T01:04:48Z</dcterms:created>
  <dcterms:modified xsi:type="dcterms:W3CDTF">2020-06-16T09:30:23Z</dcterms:modified>
</cp:coreProperties>
</file>