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2020-06-15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219"/>
          </a:xfrm>
        </p:spPr>
        <p:txBody>
          <a:bodyPr>
            <a:normAutofit fontScale="90000"/>
          </a:bodyPr>
          <a:lstStyle/>
          <a:p>
            <a:r>
              <a:rPr lang="en-US" dirty="0"/>
              <a:t>Plugfest network (as of 2020-06-15 0130UTC)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F51D4E-022A-4C4F-A2AF-97C99BE38226}"/>
              </a:ext>
            </a:extLst>
          </p:cNvPr>
          <p:cNvSpPr/>
          <p:nvPr/>
        </p:nvSpPr>
        <p:spPr>
          <a:xfrm>
            <a:off x="6095999" y="1107040"/>
            <a:ext cx="5899935" cy="5249310"/>
          </a:xfrm>
          <a:prstGeom prst="roundRect">
            <a:avLst>
              <a:gd name="adj" fmla="val 32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2043F-2AC2-444B-B81D-0B011FC88867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</a:rPr>
              <a:t>NAT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8D6D3-1E9A-664D-8695-137E08350F39}"/>
              </a:ext>
            </a:extLst>
          </p:cNvPr>
          <p:cNvSpPr txBox="1"/>
          <p:nvPr/>
        </p:nvSpPr>
        <p:spPr>
          <a:xfrm>
            <a:off x="6174768" y="118272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VPN (192.168.30.0/24)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495A7-AE17-2D42-A657-1CCE7FEAE770}"/>
              </a:ext>
            </a:extLst>
          </p:cNvPr>
          <p:cNvSpPr txBox="1"/>
          <p:nvPr/>
        </p:nvSpPr>
        <p:spPr>
          <a:xfrm>
            <a:off x="347609" y="110704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638C0-40F4-DA4C-817D-BBD7D2D6AEA8}"/>
              </a:ext>
            </a:extLst>
          </p:cNvPr>
          <p:cNvSpPr txBox="1"/>
          <p:nvPr/>
        </p:nvSpPr>
        <p:spPr>
          <a:xfrm>
            <a:off x="6073738" y="37915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30.1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267FF-956E-4543-B1A7-229017725022}"/>
              </a:ext>
            </a:extLst>
          </p:cNvPr>
          <p:cNvSpPr/>
          <p:nvPr/>
        </p:nvSpPr>
        <p:spPr>
          <a:xfrm>
            <a:off x="6696484" y="547388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LED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(Hitachi)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B0EBC-7332-AD4C-9760-A395467C0058}"/>
              </a:ext>
            </a:extLst>
          </p:cNvPr>
          <p:cNvSpPr txBox="1"/>
          <p:nvPr/>
        </p:nvSpPr>
        <p:spPr>
          <a:xfrm>
            <a:off x="7174546" y="597280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30.135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891C5A-4135-8347-B73F-7659B46258F5}"/>
              </a:ext>
            </a:extLst>
          </p:cNvPr>
          <p:cNvSpPr/>
          <p:nvPr/>
        </p:nvSpPr>
        <p:spPr>
          <a:xfrm>
            <a:off x="8139559" y="5473889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(bridge)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490FD-353D-DD43-BB0D-ACF7A805D458}"/>
              </a:ext>
            </a:extLst>
          </p:cNvPr>
          <p:cNvSpPr txBox="1"/>
          <p:nvPr/>
        </p:nvSpPr>
        <p:spPr>
          <a:xfrm>
            <a:off x="8617621" y="597280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30.129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5DCF1-F22C-164D-A8A0-B343E281BE69}"/>
              </a:ext>
            </a:extLst>
          </p:cNvPr>
          <p:cNvSpPr/>
          <p:nvPr/>
        </p:nvSpPr>
        <p:spPr>
          <a:xfrm>
            <a:off x="752676" y="1664145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Digital Twin Sim.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(Oracle)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F39B12-C514-3846-99D6-F32E342EA089}"/>
              </a:ext>
            </a:extLst>
          </p:cNvPr>
          <p:cNvSpPr/>
          <p:nvPr/>
        </p:nvSpPr>
        <p:spPr>
          <a:xfrm>
            <a:off x="68623" y="2186382"/>
            <a:ext cx="2448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w3cpoc-dev.frapoc.iot.ocs.oraclecloud.com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A4905-59F5-4C41-807A-9E571ED2764D}"/>
              </a:ext>
            </a:extLst>
          </p:cNvPr>
          <p:cNvSpPr/>
          <p:nvPr/>
        </p:nvSpPr>
        <p:spPr>
          <a:xfrm>
            <a:off x="752676" y="2884103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Thing Dir.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2DE93-0503-0E42-8160-1D9F111E435D}"/>
              </a:ext>
            </a:extLst>
          </p:cNvPr>
          <p:cNvSpPr/>
          <p:nvPr/>
        </p:nvSpPr>
        <p:spPr>
          <a:xfrm>
            <a:off x="709824" y="3406340"/>
            <a:ext cx="1165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ysClr val="windowText" lastClr="000000"/>
                </a:solidFill>
              </a:rPr>
              <a:t>demo.linksmart.eu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C649C-7C9E-B34D-9C5E-ABA897802D21}"/>
              </a:ext>
            </a:extLst>
          </p:cNvPr>
          <p:cNvSpPr/>
          <p:nvPr/>
        </p:nvSpPr>
        <p:spPr>
          <a:xfrm>
            <a:off x="752676" y="396048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Web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Camera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5A62AC-41E5-9E40-87AF-6090D47C8EA0}"/>
              </a:ext>
            </a:extLst>
          </p:cNvPr>
          <p:cNvSpPr/>
          <p:nvPr/>
        </p:nvSpPr>
        <p:spPr>
          <a:xfrm>
            <a:off x="668948" y="4482719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78623F-AAD6-CC49-A622-043DBDDD048F}"/>
              </a:ext>
            </a:extLst>
          </p:cNvPr>
          <p:cNvSpPr/>
          <p:nvPr/>
        </p:nvSpPr>
        <p:spPr>
          <a:xfrm>
            <a:off x="752676" y="4990394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Speech Synth.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984831-25AE-7B44-9CFD-B90C112C6F7B}"/>
              </a:ext>
            </a:extLst>
          </p:cNvPr>
          <p:cNvSpPr/>
          <p:nvPr/>
        </p:nvSpPr>
        <p:spPr>
          <a:xfrm>
            <a:off x="668948" y="5512631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105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Plugfest network (as of 2020-06-15 0130UTC)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Plugfest network (2020-6-15 0100UTC)</dc:title>
  <dc:creator>東村邦彦 / TOUMURA，KUNIHIKO</dc:creator>
  <cp:lastModifiedBy>東村邦彦 / TOUMURA，KUNIHIKO</cp:lastModifiedBy>
  <cp:revision>2</cp:revision>
  <dcterms:created xsi:type="dcterms:W3CDTF">2020-06-15T01:04:48Z</dcterms:created>
  <dcterms:modified xsi:type="dcterms:W3CDTF">2020-06-15T01:32:16Z</dcterms:modified>
</cp:coreProperties>
</file>