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07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224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2020-06-16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219"/>
          </a:xfrm>
        </p:spPr>
        <p:txBody>
          <a:bodyPr>
            <a:normAutofit fontScale="90000"/>
          </a:bodyPr>
          <a:lstStyle/>
          <a:p>
            <a:r>
              <a:rPr lang="en-US" dirty="0"/>
              <a:t>Plugfest network (as of 2020-06-16 1030UTC)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889" y="6912851"/>
            <a:ext cx="2743200" cy="365125"/>
          </a:xfrm>
        </p:spPr>
        <p:txBody>
          <a:bodyPr/>
          <a:lstStyle/>
          <a:p>
            <a:fld id="{055BDE2E-7167-1944-9FEE-E44668D91CB6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F51D4E-022A-4C4F-A2AF-97C99BE38226}"/>
              </a:ext>
            </a:extLst>
          </p:cNvPr>
          <p:cNvSpPr/>
          <p:nvPr/>
        </p:nvSpPr>
        <p:spPr>
          <a:xfrm>
            <a:off x="6095999" y="1107040"/>
            <a:ext cx="5899935" cy="5249310"/>
          </a:xfrm>
          <a:prstGeom prst="roundRect">
            <a:avLst>
              <a:gd name="adj" fmla="val 32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2043F-2AC2-444B-B81D-0B011FC88867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</a:rPr>
              <a:t>NAT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8D6D3-1E9A-664D-8695-137E08350F39}"/>
              </a:ext>
            </a:extLst>
          </p:cNvPr>
          <p:cNvSpPr txBox="1"/>
          <p:nvPr/>
        </p:nvSpPr>
        <p:spPr>
          <a:xfrm>
            <a:off x="6159374" y="928997"/>
            <a:ext cx="2363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b="1" dirty="0"/>
              <a:t>VPN (192.168.30.0/24)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495A7-AE17-2D42-A657-1CCE7FEAE770}"/>
              </a:ext>
            </a:extLst>
          </p:cNvPr>
          <p:cNvSpPr txBox="1"/>
          <p:nvPr/>
        </p:nvSpPr>
        <p:spPr>
          <a:xfrm>
            <a:off x="347609" y="110704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638C0-40F4-DA4C-817D-BBD7D2D6AEA8}"/>
              </a:ext>
            </a:extLst>
          </p:cNvPr>
          <p:cNvSpPr txBox="1"/>
          <p:nvPr/>
        </p:nvSpPr>
        <p:spPr>
          <a:xfrm>
            <a:off x="6073738" y="37915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30.1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267FF-956E-4543-B1A7-229017725022}"/>
              </a:ext>
            </a:extLst>
          </p:cNvPr>
          <p:cNvSpPr/>
          <p:nvPr/>
        </p:nvSpPr>
        <p:spPr>
          <a:xfrm>
            <a:off x="9502156" y="215859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LED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(Hitachi)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B0EBC-7332-AD4C-9760-A395467C0058}"/>
              </a:ext>
            </a:extLst>
          </p:cNvPr>
          <p:cNvSpPr txBox="1"/>
          <p:nvPr/>
        </p:nvSpPr>
        <p:spPr>
          <a:xfrm>
            <a:off x="9751852" y="265751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891C5A-4135-8347-B73F-7659B46258F5}"/>
              </a:ext>
            </a:extLst>
          </p:cNvPr>
          <p:cNvSpPr/>
          <p:nvPr/>
        </p:nvSpPr>
        <p:spPr>
          <a:xfrm>
            <a:off x="8066610" y="215352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bridge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490FD-353D-DD43-BB0D-ACF7A805D458}"/>
              </a:ext>
            </a:extLst>
          </p:cNvPr>
          <p:cNvSpPr txBox="1"/>
          <p:nvPr/>
        </p:nvSpPr>
        <p:spPr>
          <a:xfrm>
            <a:off x="8316306" y="265244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5DCF1-F22C-164D-A8A0-B343E281BE69}"/>
              </a:ext>
            </a:extLst>
          </p:cNvPr>
          <p:cNvSpPr/>
          <p:nvPr/>
        </p:nvSpPr>
        <p:spPr>
          <a:xfrm>
            <a:off x="752676" y="1664145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Digital Twin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Simulator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(Oracle)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F39B12-C514-3846-99D6-F32E342EA089}"/>
              </a:ext>
            </a:extLst>
          </p:cNvPr>
          <p:cNvSpPr/>
          <p:nvPr/>
        </p:nvSpPr>
        <p:spPr>
          <a:xfrm>
            <a:off x="68623" y="2186382"/>
            <a:ext cx="2448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w3cpoc-dev.frapoc.iot.ocs.oraclecloud.com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A4905-59F5-4C41-807A-9E571ED2764D}"/>
              </a:ext>
            </a:extLst>
          </p:cNvPr>
          <p:cNvSpPr/>
          <p:nvPr/>
        </p:nvSpPr>
        <p:spPr>
          <a:xfrm>
            <a:off x="752676" y="2884103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2DE93-0503-0E42-8160-1D9F111E435D}"/>
              </a:ext>
            </a:extLst>
          </p:cNvPr>
          <p:cNvSpPr/>
          <p:nvPr/>
        </p:nvSpPr>
        <p:spPr>
          <a:xfrm>
            <a:off x="709824" y="3406340"/>
            <a:ext cx="1165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ysClr val="windowText" lastClr="000000"/>
                </a:solidFill>
              </a:rPr>
              <a:t>demo.linksmart.eu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C649C-7C9E-B34D-9C5E-ABA897802D21}"/>
              </a:ext>
            </a:extLst>
          </p:cNvPr>
          <p:cNvSpPr/>
          <p:nvPr/>
        </p:nvSpPr>
        <p:spPr>
          <a:xfrm>
            <a:off x="752676" y="396048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Web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Camera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5A62AC-41E5-9E40-87AF-6090D47C8EA0}"/>
              </a:ext>
            </a:extLst>
          </p:cNvPr>
          <p:cNvSpPr/>
          <p:nvPr/>
        </p:nvSpPr>
        <p:spPr>
          <a:xfrm>
            <a:off x="668948" y="4482719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78623F-AAD6-CC49-A622-043DBDDD048F}"/>
              </a:ext>
            </a:extLst>
          </p:cNvPr>
          <p:cNvSpPr/>
          <p:nvPr/>
        </p:nvSpPr>
        <p:spPr>
          <a:xfrm>
            <a:off x="752676" y="4990394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Speech Synth.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984831-25AE-7B44-9CFD-B90C112C6F7B}"/>
              </a:ext>
            </a:extLst>
          </p:cNvPr>
          <p:cNvSpPr/>
          <p:nvPr/>
        </p:nvSpPr>
        <p:spPr>
          <a:xfrm>
            <a:off x="668948" y="5512631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1B59E-D7FA-A546-8011-B2A95E6D8F08}"/>
              </a:ext>
            </a:extLst>
          </p:cNvPr>
          <p:cNvSpPr/>
          <p:nvPr/>
        </p:nvSpPr>
        <p:spPr>
          <a:xfrm>
            <a:off x="9502156" y="471021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F6551-C2D9-3C4D-813D-C5B35436F279}"/>
              </a:ext>
            </a:extLst>
          </p:cNvPr>
          <p:cNvSpPr txBox="1"/>
          <p:nvPr/>
        </p:nvSpPr>
        <p:spPr>
          <a:xfrm>
            <a:off x="9751852" y="520913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84D3C-A501-8643-89CD-0C186FFCDA8A}"/>
              </a:ext>
            </a:extLst>
          </p:cNvPr>
          <p:cNvSpPr/>
          <p:nvPr/>
        </p:nvSpPr>
        <p:spPr>
          <a:xfrm>
            <a:off x="8066610" y="4689935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43682C-122D-284A-8F0B-ECE0FFAE0097}"/>
              </a:ext>
            </a:extLst>
          </p:cNvPr>
          <p:cNvSpPr txBox="1"/>
          <p:nvPr/>
        </p:nvSpPr>
        <p:spPr>
          <a:xfrm>
            <a:off x="8316306" y="5188850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125172-F4FC-8E4B-B9B7-64CE46F83E16}"/>
              </a:ext>
            </a:extLst>
          </p:cNvPr>
          <p:cNvSpPr/>
          <p:nvPr/>
        </p:nvSpPr>
        <p:spPr>
          <a:xfrm>
            <a:off x="9502156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F6992-1B92-F24F-A873-AFF4AF5792F0}"/>
              </a:ext>
            </a:extLst>
          </p:cNvPr>
          <p:cNvSpPr txBox="1"/>
          <p:nvPr/>
        </p:nvSpPr>
        <p:spPr>
          <a:xfrm>
            <a:off x="9751852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BF0D24-9E84-9D4F-936E-A1F71E9E7ABC}"/>
              </a:ext>
            </a:extLst>
          </p:cNvPr>
          <p:cNvSpPr/>
          <p:nvPr/>
        </p:nvSpPr>
        <p:spPr>
          <a:xfrm>
            <a:off x="8066610" y="2998997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002389-5382-914B-A751-8A7B7B9EDAA4}"/>
              </a:ext>
            </a:extLst>
          </p:cNvPr>
          <p:cNvSpPr txBox="1"/>
          <p:nvPr/>
        </p:nvSpPr>
        <p:spPr>
          <a:xfrm>
            <a:off x="8316306" y="3497912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24F03-95F1-F040-99E7-D50A72E4C587}"/>
              </a:ext>
            </a:extLst>
          </p:cNvPr>
          <p:cNvSpPr/>
          <p:nvPr/>
        </p:nvSpPr>
        <p:spPr>
          <a:xfrm>
            <a:off x="9502156" y="300913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0A645-9117-424F-8C91-1B610C632864}"/>
              </a:ext>
            </a:extLst>
          </p:cNvPr>
          <p:cNvSpPr txBox="1"/>
          <p:nvPr/>
        </p:nvSpPr>
        <p:spPr>
          <a:xfrm>
            <a:off x="9751852" y="350805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9E228-A45F-C548-A256-61E7D3E6C1A4}"/>
              </a:ext>
            </a:extLst>
          </p:cNvPr>
          <p:cNvSpPr/>
          <p:nvPr/>
        </p:nvSpPr>
        <p:spPr>
          <a:xfrm>
            <a:off x="9502156" y="385967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14569-A871-7D41-B2AA-F01543D7E0EE}"/>
              </a:ext>
            </a:extLst>
          </p:cNvPr>
          <p:cNvSpPr txBox="1"/>
          <p:nvPr/>
        </p:nvSpPr>
        <p:spPr>
          <a:xfrm>
            <a:off x="9751852" y="435859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8E6801-A142-754B-9CB1-D0DB74253750}"/>
              </a:ext>
            </a:extLst>
          </p:cNvPr>
          <p:cNvSpPr/>
          <p:nvPr/>
        </p:nvSpPr>
        <p:spPr>
          <a:xfrm>
            <a:off x="8066610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676FB1-24F6-6245-9945-B7906A49CE54}"/>
              </a:ext>
            </a:extLst>
          </p:cNvPr>
          <p:cNvSpPr txBox="1"/>
          <p:nvPr/>
        </p:nvSpPr>
        <p:spPr>
          <a:xfrm>
            <a:off x="8316306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A2935F-9F22-9B43-8EF3-47DFCC93BDD7}"/>
              </a:ext>
            </a:extLst>
          </p:cNvPr>
          <p:cNvSpPr/>
          <p:nvPr/>
        </p:nvSpPr>
        <p:spPr>
          <a:xfrm>
            <a:off x="8066610" y="5535403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8CB0BA-C508-FD44-9494-4F12939397AA}"/>
              </a:ext>
            </a:extLst>
          </p:cNvPr>
          <p:cNvSpPr txBox="1"/>
          <p:nvPr/>
        </p:nvSpPr>
        <p:spPr>
          <a:xfrm>
            <a:off x="8316306" y="6034318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4F1B1-D195-1F4C-9381-F106664662F7}"/>
              </a:ext>
            </a:extLst>
          </p:cNvPr>
          <p:cNvSpPr/>
          <p:nvPr/>
        </p:nvSpPr>
        <p:spPr>
          <a:xfrm>
            <a:off x="9502156" y="556075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64178-338F-5C4D-9D86-012D28620A60}"/>
              </a:ext>
            </a:extLst>
          </p:cNvPr>
          <p:cNvSpPr txBox="1"/>
          <p:nvPr/>
        </p:nvSpPr>
        <p:spPr>
          <a:xfrm>
            <a:off x="9751852" y="605967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A6D950-8D07-8940-A592-4059FB77DD8A}"/>
              </a:ext>
            </a:extLst>
          </p:cNvPr>
          <p:cNvSpPr/>
          <p:nvPr/>
        </p:nvSpPr>
        <p:spPr>
          <a:xfrm>
            <a:off x="8066610" y="3844466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1DF97D-2D5D-7A46-BA62-4C65E0164185}"/>
              </a:ext>
            </a:extLst>
          </p:cNvPr>
          <p:cNvSpPr txBox="1"/>
          <p:nvPr/>
        </p:nvSpPr>
        <p:spPr>
          <a:xfrm>
            <a:off x="8316306" y="4343381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9C857C-5939-AE40-BC17-C74785939DB4}"/>
              </a:ext>
            </a:extLst>
          </p:cNvPr>
          <p:cNvSpPr/>
          <p:nvPr/>
        </p:nvSpPr>
        <p:spPr>
          <a:xfrm flipV="1">
            <a:off x="7914556" y="6449409"/>
            <a:ext cx="268446" cy="225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42FA6-B8FF-A546-8B3A-89180EFE2C22}"/>
              </a:ext>
            </a:extLst>
          </p:cNvPr>
          <p:cNvSpPr txBox="1"/>
          <p:nvPr/>
        </p:nvSpPr>
        <p:spPr>
          <a:xfrm>
            <a:off x="8153400" y="6438718"/>
            <a:ext cx="2694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: has DHCP lease, but don’t respond to ping.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33B28A-0AD9-5847-B553-4248B89F01D0}"/>
              </a:ext>
            </a:extLst>
          </p:cNvPr>
          <p:cNvSpPr/>
          <p:nvPr/>
        </p:nvSpPr>
        <p:spPr>
          <a:xfrm>
            <a:off x="10831852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F7CEE-B6D1-6448-8014-124C4416C23A}"/>
              </a:ext>
            </a:extLst>
          </p:cNvPr>
          <p:cNvSpPr txBox="1"/>
          <p:nvPr/>
        </p:nvSpPr>
        <p:spPr>
          <a:xfrm>
            <a:off x="11081547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30.140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149</Words>
  <Application>Microsoft Macintosh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Plugfest network (as of 2020-06-16 1030UTC)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Plugfest network (2020-6-15 0100UTC)</dc:title>
  <dc:creator>東村邦彦 / TOUMURA，KUNIHIKO</dc:creator>
  <cp:lastModifiedBy>東村邦彦 / TOUMURA，KUNIHIKO</cp:lastModifiedBy>
  <cp:revision>7</cp:revision>
  <dcterms:created xsi:type="dcterms:W3CDTF">2020-06-15T01:04:48Z</dcterms:created>
  <dcterms:modified xsi:type="dcterms:W3CDTF">2020-06-16T10:33:13Z</dcterms:modified>
</cp:coreProperties>
</file>