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7" r:id="rId7"/>
    <p:sldId id="358" r:id="rId8"/>
    <p:sldId id="359" r:id="rId9"/>
    <p:sldId id="360" r:id="rId10"/>
    <p:sldId id="361" r:id="rId11"/>
    <p:sldId id="362" r:id="rId12"/>
  </p:sldIdLst>
  <p:sldSz cx="12192000" cy="6858000"/>
  <p:notesSz cx="9925050" cy="66659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Steinhorst" initials="SS" lastIdx="1" clrIdx="0">
    <p:extLst>
      <p:ext uri="{19B8F6BF-5375-455C-9EA6-DF929625EA0E}">
        <p15:presenceInfo xmlns:p15="http://schemas.microsoft.com/office/powerpoint/2012/main" userId="cee41d825b2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3956" autoAdjust="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>
        <p:guide orient="horz" pos="1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05/03/2021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6256" y="1557994"/>
            <a:ext cx="12192000" cy="4739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3187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57994"/>
            <a:ext cx="5859475" cy="473977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57994"/>
            <a:ext cx="5659200" cy="47397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66223"/>
            <a:ext cx="1173704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220270" y="1626682"/>
            <a:ext cx="11737049" cy="462815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3704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0270" y="794411"/>
            <a:ext cx="11748497" cy="5511943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4849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B679D-7806-41CD-A0FD-2D71B137C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F. Salama, E. Korkan | 05.03.2021 | W-ADE and A-MaGe | www.ei.tum.de/esi/</a:t>
            </a:r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10FFB683-560E-4C00-8AE4-215E6B7508D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20268" y="1983014"/>
            <a:ext cx="1163401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3357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69" y="811369"/>
            <a:ext cx="11771392" cy="55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20269" y="210345"/>
            <a:ext cx="1177139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70" y="1665667"/>
            <a:ext cx="11550516" cy="464927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845086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220270" y="699752"/>
            <a:ext cx="5779732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699752"/>
            <a:ext cx="5574547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27586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49408"/>
            <a:ext cx="5859475" cy="4756947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49408"/>
            <a:ext cx="5659200" cy="4756947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5115"/>
          <a:stretch/>
        </p:blipFill>
        <p:spPr>
          <a:xfrm>
            <a:off x="11016342" y="0"/>
            <a:ext cx="1175657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45779"/>
            <a:ext cx="1487168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56709" y="0"/>
            <a:ext cx="12246708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tx2"/>
                </a:solidFill>
                <a:latin typeface="+mn-lt"/>
              </a:rPr>
              <a:t>Associate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Professorship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Embedded Systems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Internet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Things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3869"/>
          <a:stretch/>
        </p:blipFill>
        <p:spPr>
          <a:xfrm>
            <a:off x="10983686" y="0"/>
            <a:ext cx="1208314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pic>
        <p:nvPicPr>
          <p:cNvPr id="12" name="Bild 2" descr="20150416 tum logo blau png fina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17705" y="6465624"/>
            <a:ext cx="608352" cy="32040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10068027" y="6496714"/>
            <a:ext cx="1478467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Embedded Systems </a:t>
            </a:r>
          </a:p>
          <a:p>
            <a:pPr>
              <a:lnSpc>
                <a:spcPct val="94000"/>
              </a:lnSpc>
              <a:tabLst/>
            </a:pP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and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Internet </a:t>
            </a: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of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3" r:id="rId2"/>
    <p:sldLayoutId id="2147483654" r:id="rId3"/>
    <p:sldLayoutId id="2147483704" r:id="rId4"/>
    <p:sldLayoutId id="2147483657" r:id="rId5"/>
    <p:sldLayoutId id="2147483711" r:id="rId6"/>
    <p:sldLayoutId id="2147483703" r:id="rId7"/>
    <p:sldLayoutId id="2147483653" r:id="rId8"/>
    <p:sldLayoutId id="2147483656" r:id="rId9"/>
    <p:sldLayoutId id="2147483712" r:id="rId10"/>
    <p:sldLayoutId id="2147483714" r:id="rId11"/>
    <p:sldLayoutId id="2147483715" r:id="rId1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5" y="324650"/>
            <a:ext cx="799631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ge.korkan@tum.de" TargetMode="External"/><Relationship Id="rId2" Type="http://schemas.openxmlformats.org/officeDocument/2006/relationships/hyperlink" Target="mailto:fady.salama@tum.d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1994" y="1236798"/>
            <a:ext cx="11255425" cy="36009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+mn-lt"/>
              </a:rPr>
              <a:t>W-ADE and A-</a:t>
            </a:r>
            <a:r>
              <a:rPr lang="en-US" sz="4400" b="1" dirty="0" err="1">
                <a:latin typeface="+mn-lt"/>
              </a:rPr>
              <a:t>MaGe</a:t>
            </a:r>
            <a:br>
              <a:rPr lang="en-US" sz="4400" b="1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de-DE" sz="2000" dirty="0">
                <a:latin typeface="+mn-lt"/>
              </a:rPr>
              <a:t>Fady Salama, Ege Korkan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  <a:hlinkClick r:id="rId2"/>
              </a:rPr>
              <a:t>fady.salama@tum.de</a:t>
            </a:r>
            <a:r>
              <a:rPr lang="de-DE" sz="2000" dirty="0">
                <a:latin typeface="+mn-lt"/>
              </a:rPr>
              <a:t>, </a:t>
            </a:r>
            <a:r>
              <a:rPr lang="de-DE" sz="2000" dirty="0">
                <a:latin typeface="+mn-lt"/>
                <a:hlinkClick r:id="rId3"/>
              </a:rPr>
              <a:t>ege.korkan@tum.de</a:t>
            </a: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r>
              <a:rPr lang="de-DE" sz="2000" i="1" dirty="0">
                <a:latin typeface="+mn-lt"/>
              </a:rPr>
              <a:t>Embedded Systems and Internet of Things</a:t>
            </a: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Department of </a:t>
            </a:r>
            <a:r>
              <a:rPr lang="de-DE" sz="2000" dirty="0" err="1">
                <a:latin typeface="+mn-lt"/>
              </a:rPr>
              <a:t>Electrical</a:t>
            </a:r>
            <a:r>
              <a:rPr lang="de-DE" sz="2000" dirty="0">
                <a:latin typeface="+mn-lt"/>
              </a:rPr>
              <a:t> and Computer Engineering</a:t>
            </a:r>
            <a:br>
              <a:rPr lang="de-DE" sz="2000" dirty="0"/>
            </a:br>
            <a:br>
              <a:rPr lang="de-DE" sz="2000" dirty="0"/>
            </a:b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0" y="2622454"/>
            <a:ext cx="6490889" cy="4327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293B89-95CF-4207-A77E-B1280CA7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Development Environment: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/>
              <a:t>Modify TDs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 err="1"/>
              <a:t>Invoke</a:t>
            </a:r>
            <a:r>
              <a:rPr lang="de-DE" sz="3600" dirty="0"/>
              <a:t> Interactions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/>
              <a:t>Test </a:t>
            </a:r>
            <a:r>
              <a:rPr lang="de-DE" sz="3600" dirty="0" err="1"/>
              <a:t>performance</a:t>
            </a:r>
            <a:endParaRPr lang="de-DE" sz="3600" dirty="0"/>
          </a:p>
          <a:p>
            <a:pPr marL="919163" lvl="1" indent="-742950">
              <a:buFont typeface="+mj-lt"/>
              <a:buAutoNum type="arabicPeriod"/>
            </a:pPr>
            <a:r>
              <a:rPr lang="de-DE" sz="3600" dirty="0"/>
              <a:t>Spin </a:t>
            </a:r>
            <a:r>
              <a:rPr lang="de-DE" sz="3600" dirty="0" err="1"/>
              <a:t>up</a:t>
            </a:r>
            <a:r>
              <a:rPr lang="de-DE" sz="3600" dirty="0"/>
              <a:t> a Virtual Thing </a:t>
            </a:r>
            <a:r>
              <a:rPr lang="de-DE" sz="3600" dirty="0" err="1"/>
              <a:t>based</a:t>
            </a:r>
            <a:r>
              <a:rPr lang="de-DE" sz="3600" dirty="0"/>
              <a:t> on TD</a:t>
            </a:r>
          </a:p>
          <a:p>
            <a:pPr marL="919163" lvl="1" indent="-742950">
              <a:buFont typeface="+mj-lt"/>
              <a:buAutoNum type="arabicPeriod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9CF07A-CA0C-410A-8C5B-CC0CDEE38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B3EAC-81CD-4D71-925F-D607B8B17D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23524BC-90C9-4DD7-9240-3399F9E0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69" y="210345"/>
            <a:ext cx="11771392" cy="424540"/>
          </a:xfrm>
        </p:spPr>
        <p:txBody>
          <a:bodyPr/>
          <a:lstStyle/>
          <a:p>
            <a:r>
              <a:rPr lang="de-DE" sz="4000" dirty="0"/>
              <a:t>W-ADE</a:t>
            </a:r>
          </a:p>
        </p:txBody>
      </p:sp>
    </p:spTree>
    <p:extLst>
      <p:ext uri="{BB962C8B-B14F-4D97-AF65-F5344CB8AC3E}">
        <p14:creationId xmlns:p14="http://schemas.microsoft.com/office/powerpoint/2010/main" val="96582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33F33A-3CE5-4066-8F2E-3C3ED3D7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/>
          <a:lstStyle/>
          <a:p>
            <a:pPr algn="ctr"/>
            <a:r>
              <a:rPr lang="de-DE" sz="6000" dirty="0"/>
              <a:t>DEMO </a:t>
            </a:r>
            <a:r>
              <a:rPr lang="de-DE" sz="6000" dirty="0" err="1"/>
              <a:t>using</a:t>
            </a:r>
            <a:r>
              <a:rPr lang="de-DE" sz="6000" dirty="0"/>
              <a:t> </a:t>
            </a:r>
            <a:r>
              <a:rPr lang="de-DE" sz="6000" dirty="0" err="1"/>
              <a:t>Plugfest</a:t>
            </a:r>
            <a:r>
              <a:rPr lang="de-DE" sz="6000" dirty="0"/>
              <a:t> TDs</a:t>
            </a:r>
            <a:endParaRPr lang="en-US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5EBE5-EEFC-4272-9FF0-4172D0615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669A7-17CD-4A85-8F47-E89D7FD87F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C02A56-BBD0-4615-A4C5-B4622C2D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W-ADE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296DB1-1941-424E-8748-0F2C4805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Atomic</a:t>
            </a:r>
            <a:r>
              <a:rPr lang="de-DE" sz="3600" dirty="0"/>
              <a:t> Mashup Generator: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 err="1"/>
              <a:t>Choose</a:t>
            </a:r>
            <a:r>
              <a:rPr lang="de-DE" sz="3600" dirty="0"/>
              <a:t>, </a:t>
            </a:r>
            <a:r>
              <a:rPr lang="de-DE" sz="3600" dirty="0" err="1"/>
              <a:t>which</a:t>
            </a:r>
            <a:r>
              <a:rPr lang="de-DE" sz="3600" dirty="0"/>
              <a:t> Things </a:t>
            </a:r>
            <a:r>
              <a:rPr lang="de-DE" sz="3600" dirty="0" err="1"/>
              <a:t>participate</a:t>
            </a:r>
            <a:endParaRPr lang="de-DE" sz="3600" dirty="0"/>
          </a:p>
          <a:p>
            <a:pPr marL="919163" lvl="1" indent="-742950">
              <a:buFont typeface="+mj-lt"/>
              <a:buAutoNum type="arabicPeriod"/>
            </a:pPr>
            <a:r>
              <a:rPr lang="de-DE" sz="3600" dirty="0" err="1"/>
              <a:t>Define</a:t>
            </a:r>
            <a:r>
              <a:rPr lang="de-DE" sz="3600" dirty="0"/>
              <a:t> Rules and </a:t>
            </a:r>
            <a:r>
              <a:rPr lang="de-DE" sz="3600" dirty="0" err="1"/>
              <a:t>Constraints</a:t>
            </a:r>
            <a:r>
              <a:rPr lang="de-DE" sz="3600" dirty="0"/>
              <a:t> for Generation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/>
              <a:t>View </a:t>
            </a:r>
            <a:r>
              <a:rPr lang="de-DE" sz="3600" dirty="0" err="1"/>
              <a:t>generated</a:t>
            </a:r>
            <a:r>
              <a:rPr lang="de-DE" sz="3600" dirty="0"/>
              <a:t> Mashups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/>
              <a:t>Generate System Description</a:t>
            </a:r>
          </a:p>
          <a:p>
            <a:pPr marL="919163" lvl="1" indent="-742950">
              <a:buFont typeface="+mj-lt"/>
              <a:buAutoNum type="arabicPeriod"/>
            </a:pPr>
            <a:r>
              <a:rPr lang="de-DE" sz="3600" dirty="0"/>
              <a:t>Generate Code!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95FF8-1D49-4647-A31A-E5BC89055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0DD2-327A-4F68-9F7B-37EED52029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FB10F0-FACE-423B-92B0-83FF63DC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A-</a:t>
            </a:r>
            <a:r>
              <a:rPr lang="de-DE" dirty="0" err="1"/>
              <a:t>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33F33A-3CE5-4066-8F2E-3C3ED3D7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/>
          <a:lstStyle/>
          <a:p>
            <a:pPr algn="ctr"/>
            <a:r>
              <a:rPr lang="de-DE" sz="6000" dirty="0"/>
              <a:t>DEMO </a:t>
            </a:r>
            <a:r>
              <a:rPr lang="de-DE" sz="6000" dirty="0" err="1"/>
              <a:t>using</a:t>
            </a:r>
            <a:r>
              <a:rPr lang="de-DE" sz="6000" dirty="0"/>
              <a:t> </a:t>
            </a:r>
            <a:r>
              <a:rPr lang="de-DE" sz="6000" dirty="0" err="1"/>
              <a:t>Plugfest</a:t>
            </a:r>
            <a:r>
              <a:rPr lang="de-DE" sz="6000" dirty="0"/>
              <a:t> TDs</a:t>
            </a:r>
            <a:endParaRPr lang="en-US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5EBE5-EEFC-4272-9FF0-4172D0615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669A7-17CD-4A85-8F47-E89D7FD87F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C02A56-BBD0-4615-A4C5-B4622C2D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A-</a:t>
            </a:r>
            <a:r>
              <a:rPr lang="de-DE" dirty="0" err="1"/>
              <a:t>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22E808-70CE-4D24-91A2-86516C58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Tested</a:t>
            </a:r>
            <a:r>
              <a:rPr lang="de-DE" dirty="0"/>
              <a:t> WADE and A-</a:t>
            </a:r>
            <a:r>
              <a:rPr lang="de-DE" dirty="0" err="1"/>
              <a:t>MaGe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Coap</a:t>
            </a:r>
            <a:r>
              <a:rPr lang="en-US" dirty="0"/>
              <a:t> light (Philip Blum)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Coffee Machine (Siemens)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Industrial Plant (Oracle)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Led (Oracle)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(Intel)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Wot Farm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Fetching TDs using </a:t>
            </a:r>
            <a:r>
              <a:rPr lang="en-US" dirty="0" err="1"/>
              <a:t>coap</a:t>
            </a:r>
            <a:r>
              <a:rPr lang="en-US" dirty="0"/>
              <a:t> works now.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Fetching status is now visible in the status bar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Coap</a:t>
            </a:r>
            <a:r>
              <a:rPr lang="en-US" dirty="0"/>
              <a:t> light not specifying </a:t>
            </a:r>
            <a:r>
              <a:rPr lang="en-US" dirty="0" err="1"/>
              <a:t>readOnly</a:t>
            </a:r>
            <a:r>
              <a:rPr lang="en-US" dirty="0"/>
              <a:t> or type of property -&gt; W-ADE does not know how to handle write property!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W-ADE has no way to set URI variables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A-</a:t>
            </a:r>
            <a:r>
              <a:rPr lang="en-US" dirty="0" err="1"/>
              <a:t>MaGe</a:t>
            </a:r>
            <a:r>
              <a:rPr lang="en-US" dirty="0"/>
              <a:t> works with all TDs, but the title of a TD must contain only letters! (renaming them is the only solution now)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A-</a:t>
            </a:r>
            <a:r>
              <a:rPr lang="en-US" dirty="0" err="1"/>
              <a:t>MaGe</a:t>
            </a:r>
            <a:r>
              <a:rPr lang="en-US" dirty="0"/>
              <a:t> uses only the first form that is provided in a TD, still cannot specify which form to choose (remove the forms that are not need)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/>
              <a:t>Having </a:t>
            </a:r>
            <a:r>
              <a:rPr lang="en-US" dirty="0"/>
              <a:t>annotation do help a lot when constraining interaction and therefore, we encourage using meaningful annotation that can also be resolved (We fetch them to show their descriptions to the user!)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F141-D32E-4CEE-B071-83614B365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9B8C-02A5-49E6-AE9E-104A9D51F2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F. Salama, E. Korkan | 05.03.2021 | W-ADE and A-MaGe | www.ei.tum.de/esi/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F0C76F-5D89-44A9-BCA7-EA67FBBB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260</TotalTime>
  <Words>390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Courier New</vt:lpstr>
      <vt:lpstr>Wingdings</vt:lpstr>
      <vt:lpstr>Calibri</vt:lpstr>
      <vt:lpstr>Symbol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W-ADE and A-MaGe  Fady Salama, Ege Korkan fady.salama@tum.de, ege.korkan@tum.de  Embedded Systems and Internet of Things  Department of Electrical and Computer Engineering  </vt:lpstr>
      <vt:lpstr>W-ADE</vt:lpstr>
      <vt:lpstr>W-ADE</vt:lpstr>
      <vt:lpstr>A-MaGe</vt:lpstr>
      <vt:lpstr>A-MaGe</vt:lpstr>
      <vt:lpstr>Findings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- Sebastian Steinhorst</dc:title>
  <dc:creator>Sebastian Steinhorst</dc:creator>
  <cp:lastModifiedBy>Fady Tawfik</cp:lastModifiedBy>
  <cp:revision>208</cp:revision>
  <cp:lastPrinted>2015-07-30T14:04:45Z</cp:lastPrinted>
  <dcterms:created xsi:type="dcterms:W3CDTF">2017-01-26T15:34:34Z</dcterms:created>
  <dcterms:modified xsi:type="dcterms:W3CDTF">2021-03-05T14:40:24Z</dcterms:modified>
</cp:coreProperties>
</file>