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4" r:id="rId7"/>
  </p:sldMasterIdLst>
  <p:notesMasterIdLst>
    <p:notesMasterId r:id="rId15"/>
  </p:notesMasterIdLst>
  <p:handoutMasterIdLst>
    <p:handoutMasterId r:id="rId16"/>
  </p:handoutMasterIdLst>
  <p:sldIdLst>
    <p:sldId id="357" r:id="rId8"/>
    <p:sldId id="390" r:id="rId9"/>
    <p:sldId id="402" r:id="rId10"/>
    <p:sldId id="398" r:id="rId11"/>
    <p:sldId id="399" r:id="rId12"/>
    <p:sldId id="400" r:id="rId13"/>
    <p:sldId id="401" r:id="rId14"/>
  </p:sldIdLst>
  <p:sldSz cx="12192000" cy="6858000"/>
  <p:notesSz cx="9925050" cy="6665913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F2F8FC"/>
    <a:srgbClr val="B3DBFF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579773336" val="973" rev64="64" revOS="3"/>
      <pr:smFileRevision xmlns="" xmlns:p14="http://schemas.microsoft.com/office/powerpoint/2010/main" xmlns:pr="smNativeData" dt="1579773336" val="0"/>
      <pr:guideOptions xmlns="" xmlns:p14="http://schemas.microsoft.com/office/powerpoint/2010/main" xmlns:pr="smNativeData" dt="1579773336" snapToBorders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4" autoAdjust="0"/>
    <p:restoredTop sz="94660"/>
  </p:normalViewPr>
  <p:slideViewPr>
    <p:cSldViewPr snapToGrid="0">
      <p:cViewPr>
        <p:scale>
          <a:sx n="100" d="100"/>
          <a:sy n="100" d="100"/>
        </p:scale>
        <p:origin x="141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>
      <p:cViewPr>
        <p:scale>
          <a:sx n="152" d="100"/>
          <a:sy n="152" d="100"/>
        </p:scale>
        <p:origin x="553" y="118"/>
      </p:cViewPr>
      <p:guideLst>
        <p:guide orient="horz" pos="2100"/>
        <p:guide pos="3126"/>
      </p:guideLst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FABR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HUaAAAN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 lang="en-gb"/>
          </a:p>
        </p:txBody>
      </p:sp>
      <p:sp>
        <p:nvSpPr>
          <p:cNvPr id="3" name="Datums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IgAAAAAAAAo9AAANAgAAEAAAACYAAAAIAAAAP48AAAAAAAA="/>
              </a:ext>
            </a:extLst>
          </p:cNvSpPr>
          <p:nvPr>
            <p:ph type="dt" sz="quarter" idx="1"/>
          </p:nvPr>
        </p:nvSpPr>
        <p:spPr>
          <a:xfrm>
            <a:off x="5621655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7E22483C-7293-77BE-DD9A-84EB06D42BD1}" type="datetime1">
              <a:rPr lang="en-gb"/>
              <a:t>04/03/2021</a:t>
            </a:fld>
            <a:endParaRPr lang="en-gb"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jwAAAEcAAACPAAAARw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8yYAAHUaAAAAKQAAEAAAACYAAAAIAAAAv48AAAAAAAA="/>
              </a:ext>
            </a:extLst>
          </p:cNvSpPr>
          <p:nvPr>
            <p:ph type="ftr" sz="quarter" idx="2"/>
          </p:nvPr>
        </p:nvSpPr>
        <p:spPr>
          <a:xfrm>
            <a:off x="0" y="6331585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 lang="en-gb"/>
          </a:p>
        </p:txBody>
      </p:sp>
      <p:sp>
        <p:nvSpPr>
          <p:cNvPr id="5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jwAAAEcAAACPAAAARw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IgAA8yYAAAo9AAAAKQAAEAAAACYAAAAIAAAAv48AAAAAAAA="/>
              </a:ext>
            </a:extLst>
          </p:cNvSpPr>
          <p:nvPr>
            <p:ph type="sldNum" sz="quarter" idx="3"/>
          </p:nvPr>
        </p:nvSpPr>
        <p:spPr>
          <a:xfrm>
            <a:off x="5621655" y="6331585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4F88E81D-53A2-DD1E-EC30-A54BA67E1AF0}" type="slidenum">
              <a:rPr lang="en-gb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21:31:05.082"/>
    </inkml:context>
    <inkml:brush xml:id="br0">
      <inkml:brushProperty name="width" value="0.025" units="cm"/>
      <inkml:brushProperty name="height" value="0.025" units="cm"/>
      <inkml:brushProperty name="color" value="#DAE8FC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HUaAAAN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 lang="en-gb"/>
          </a:p>
        </p:txBody>
      </p:sp>
      <p:sp>
        <p:nvSpPr>
          <p:cNvPr id="3" name="Datums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IgAAAAAAAAo9AAANAgAAEAAAACYAAAAIAAAAP48AAAAAAAA="/>
              </a:ext>
            </a:extLst>
          </p:cNvSpPr>
          <p:nvPr>
            <p:ph type="dt" idx="1"/>
          </p:nvPr>
        </p:nvSpPr>
        <p:spPr>
          <a:xfrm>
            <a:off x="5621655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en-gb" sz="1200"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1EE28B0F-41F3-B77D-BD5A-B728C5144BE2}" type="datetime1">
              <a:rPr lang="en-gb"/>
              <a:t>04/03/2021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mG0pXhMAAAAlAAAAZAAAAC0AAAAAjwAAAEcAAACP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FAAAFAMAAMgoAAB1EgAAEAAAACYAAAAIAAAAvw8AAP8fAAA="/>
              </a:ext>
            </a:extLst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0805" tIns="45085" rIns="90805" bIns="45085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endParaRPr noProof="1"/>
          </a:p>
        </p:txBody>
      </p:sp>
      <p:sp>
        <p:nvSpPr>
          <p:cNvPr id="5" name="Notize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bBgAAehMAAPM2AADuJQAAEAAAACYAAAAIAAAAvz8AAP8fAAA="/>
              </a:ext>
            </a:extLst>
          </p:cNvSpPr>
          <p:nvPr>
            <p:ph type="body" idx="3"/>
          </p:nvPr>
        </p:nvSpPr>
        <p:spPr>
          <a:xfrm>
            <a:off x="992505" y="3166110"/>
            <a:ext cx="7940040" cy="2999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jwAAAEcAAACPAAAARw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8yYAAHUaAAAAKQAAEAAAACYAAAAIAAAAv48AAP8fAAA="/>
              </a:ext>
            </a:extLst>
          </p:cNvSpPr>
          <p:nvPr>
            <p:ph type="ftr" sz="quarter" idx="4"/>
          </p:nvPr>
        </p:nvSpPr>
        <p:spPr>
          <a:xfrm>
            <a:off x="0" y="6331585"/>
            <a:ext cx="4300855" cy="33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805" tIns="45085" rIns="90805" bIns="45085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 lang="en-gb"/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jwAAAEcAAACPAAAARw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IgAA8yYAAAo9AAAAKQAAEAAAACYAAAAIAAAAv48AAP8fAAA="/>
              </a:ext>
            </a:extLst>
          </p:cNvSpPr>
          <p:nvPr>
            <p:ph type="sldNum" sz="quarter" idx="5"/>
          </p:nvPr>
        </p:nvSpPr>
        <p:spPr>
          <a:xfrm>
            <a:off x="5621655" y="6331585"/>
            <a:ext cx="4300855" cy="33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805" tIns="45085" rIns="90805" bIns="45085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en-gb" sz="1200"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2A830101-4FC7-D6F7-893B-B9A24F757FEC}" type="slidenum">
              <a:rPr lang="en-gb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182880" marR="0" indent="-182880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Arial" pitchFamily="2" charset="0"/>
      <a:buChar char="•"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Arial" pitchFamily="2" charset="0"/>
      </a:defRPr>
    </a:lvl2pPr>
    <a:lvl3pPr marL="355600" marR="0" indent="-173355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Symbol" pitchFamily="1" charset="0"/>
      <a:buChar char="-"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Arial" pitchFamily="2" charset="0"/>
      </a:defRPr>
    </a:lvl3pPr>
    <a:lvl4pPr marL="538480" marR="0" indent="-182880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Courier New" pitchFamily="3" charset="0"/>
      <a:buChar char="o"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Arial" pitchFamily="2" charset="0"/>
      </a:defRPr>
    </a:lvl4pPr>
    <a:lvl5pPr marL="720725" marR="0" indent="-182880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Wingdings" charset="0"/>
      <a:buChar char="§"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AL3gM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LAwAAE42AAADFAAAEAAAACYAAAAIAAAAvZEAAP8fAAA="/>
              </a:ext>
            </a:extLst>
          </p:cNvSpPr>
          <p:nvPr>
            <p:ph idx="10"/>
          </p:nvPr>
        </p:nvSpPr>
        <p:spPr>
          <a:xfrm>
            <a:off x="425874" y="1978661"/>
            <a:ext cx="11344487" cy="12744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600" baseline="0" noProof="1"/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Rechteck 13"/>
          <p:cNvSpPr>
            <a:extLst>
              <a:ext uri="smNativeData">
                <pr:smNativeData xmlns="" xmlns:p14="http://schemas.microsoft.com/office/powerpoint/2010/main" xmlns:pr="smNativeData" val="SMDATA_13_mG0pXh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BaMwAAbCcAAOQ2AACgKQAAEAAAACYAAAAIAAAA//////////8="/>
              </a:ext>
            </a:extLst>
          </p:cNvSpPr>
          <p:nvPr/>
        </p:nvSpPr>
        <p:spPr>
          <a:xfrm>
            <a:off x="11130280" y="6408420"/>
            <a:ext cx="767080" cy="358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/>
            </a:pPr>
            <a:endParaRPr lang="de-de" sz="2000"/>
          </a:p>
        </p:txBody>
      </p:sp>
      <p:sp>
        <p:nvSpPr>
          <p:cNvPr id="4" name="Foliennummernplatzhalt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CtKQAA0icAAE02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3159B66A-24DC-0C40-92E1-D215F8AF6487}" type="slidenum">
              <a:t>‹Nr.›</a:t>
            </a:fld>
            <a:endParaRPr/>
          </a:p>
        </p:txBody>
      </p:sp>
      <p:sp>
        <p:nvSpPr>
          <p:cNvPr id="5" name="Fußzeile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qAQAA0icAABQyAAAw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TDwM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CkCAAAECAAACYAAAAIAAAAPbEAAP8fAAA="/>
              </a:ext>
            </a:extLst>
          </p:cNvSpPr>
          <p:nvPr>
            <p:ph type="title"/>
          </p:nvPr>
        </p:nvSpPr>
        <p:spPr>
          <a:xfrm>
            <a:off x="425874" y="994410"/>
            <a:ext cx="11345333" cy="4102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JoTcNw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egQAAFw1AADgCAAAEAAAACYAAAAIAAAAPZEAAP8fAAA="/>
              </a:ext>
            </a:extLst>
          </p:cNvSpPr>
          <p:nvPr>
            <p:ph idx="13"/>
          </p:nvPr>
        </p:nvSpPr>
        <p:spPr>
          <a:xfrm>
            <a:off x="220134" y="727710"/>
            <a:ext cx="11345333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29C5ACE1-AFC4-905A-8A7D-590FE2337C0C}" type="slidenum"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Inhaltsplatzhalter 9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iAkAAA0cAADLJgAAEAAAACYAAAAIAAAADYEAAAAAAAA="/>
              </a:ext>
            </a:extLst>
          </p:cNvSpPr>
          <p:nvPr>
            <p:ph idx="18"/>
          </p:nvPr>
        </p:nvSpPr>
        <p:spPr>
          <a:xfrm>
            <a:off x="220134" y="1549400"/>
            <a:ext cx="5859780" cy="4756785"/>
          </a:xfrm>
          <a:prstGeom prst="rect">
            <a:avLst/>
          </a:prstGeo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>
            <a:lvl1pPr>
              <a:defRPr lang="de-de" sz="2000" kern="1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 sz="2000"/>
            </a:lvl2pPr>
            <a:lvl3pPr>
              <a:defRPr lang="de-de" sz="1600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</p:txBody>
      </p:sp>
      <p:sp>
        <p:nvSpPr>
          <p:cNvPr id="6" name="Bild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zHAAAiAkAAE82AADLJgAAEAAAACYAAAAIAAAAAYEAAAAAAAA="/>
              </a:ext>
            </a:extLst>
          </p:cNvSpPr>
          <p:nvPr>
            <p:ph type="pic" sz="quarter" idx="14"/>
          </p:nvPr>
        </p:nvSpPr>
        <p:spPr>
          <a:xfrm>
            <a:off x="6112087" y="1549400"/>
            <a:ext cx="5659120" cy="475678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 sz="2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7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8"/>
          <p:cNvSpPr>
            <a:extLst>
              <a:ext uri="smNativeData">
                <pr:smNativeData xmlns="" xmlns:p14="http://schemas.microsoft.com/office/powerpoint/2010/main" xmlns:pr="smNativeData" val="SMDATA_13_mG0pXh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AAAAAn9/fwAAZb0DzMzMAMDA/wB/f38AAAAAAAAAAAAAAAAAAAAAAAAAAAAhAAAAGAAAABQAAAATAAAAlgkAAFM4AAC+JgAAEAAAACYAAAAIAAAA//////////8="/>
              </a:ext>
            </a:extLst>
          </p:cNvSpPr>
          <p:nvPr/>
        </p:nvSpPr>
        <p:spPr>
          <a:xfrm>
            <a:off x="16087" y="1558290"/>
            <a:ext cx="12192000" cy="473964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de-de"/>
            </a:pPr>
            <a:endParaRPr lang="de-de" sz="1000"/>
          </a:p>
        </p:txBody>
      </p:sp>
      <p:sp>
        <p:nvSpPr>
          <p:cNvPr id="3" name="Textplatzhalter 7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gQQAAFw1AADmCAAAEAAAACYAAAAIAAAAPZEAAP8fAAA="/>
              </a:ext>
            </a:extLst>
          </p:cNvSpPr>
          <p:nvPr>
            <p:ph idx="13"/>
          </p:nvPr>
        </p:nvSpPr>
        <p:spPr>
          <a:xfrm>
            <a:off x="220134" y="732156"/>
            <a:ext cx="11345333" cy="71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4" name="Foliennummer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013A9626-68EC-6F60-A282-9E35D8CC54CB}" type="slidenum">
              <a:t>‹Nr.›</a:t>
            </a:fld>
            <a:endParaRPr/>
          </a:p>
        </p:txBody>
      </p:sp>
      <p:sp>
        <p:nvSpPr>
          <p:cNvPr id="5" name="Fußzeilenplatzhalter 1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6" name="Inhaltsplatzhalter 9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lgkAAA0cAAC+JgAAEAAAACYAAAAIAAAADYEAAAAAAAA="/>
              </a:ext>
            </a:extLst>
          </p:cNvSpPr>
          <p:nvPr>
            <p:ph idx="18"/>
          </p:nvPr>
        </p:nvSpPr>
        <p:spPr>
          <a:xfrm>
            <a:off x="220134" y="1558290"/>
            <a:ext cx="5859780" cy="4739640"/>
          </a:xfrm>
          <a:prstGeom prst="rect">
            <a:avLst/>
          </a:prstGeo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>
            <a:lvl1pPr>
              <a:defRPr lang="de-de" sz="1600" kern="1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 sz="1600" baseline="0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</p:txBody>
      </p:sp>
      <p:sp>
        <p:nvSpPr>
          <p:cNvPr id="7" name="Bild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zHAAAlgkAAE82AAC+JgAAEAAAACYAAAAIAAAAAYEAAAAAAAA="/>
              </a:ext>
            </a:extLst>
          </p:cNvSpPr>
          <p:nvPr>
            <p:ph type="pic" sz="quarter" idx="14"/>
          </p:nvPr>
        </p:nvSpPr>
        <p:spPr>
          <a:xfrm>
            <a:off x="6112087" y="1558290"/>
            <a:ext cx="5659120" cy="473964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8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twQAACs3AAAdCQAAEAAAACYAAAAIAAAAPZEAAP8fAAA="/>
              </a:ext>
            </a:extLst>
          </p:cNvSpPr>
          <p:nvPr>
            <p:ph idx="13"/>
          </p:nvPr>
        </p:nvSpPr>
        <p:spPr>
          <a:xfrm>
            <a:off x="220134" y="766445"/>
            <a:ext cx="11737340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57632FAB-E5BA-36D9-F4DB-138C61950246}" type="slidenum"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Bildplatzhalter 8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AgoAACs3AAB6JgAAEAAAACYAAAAIAAAAAYEAAAAAAAA="/>
              </a:ext>
            </a:extLst>
          </p:cNvSpPr>
          <p:nvPr>
            <p:ph type="pic" sz="quarter" idx="17"/>
          </p:nvPr>
        </p:nvSpPr>
        <p:spPr>
          <a:xfrm>
            <a:off x="220134" y="1626870"/>
            <a:ext cx="11737340" cy="4627880"/>
          </a:xfrm>
          <a:prstGeom prst="rect">
            <a:avLst/>
          </a:prstGeom>
        </p:spPr>
        <p:txBody>
          <a:bodyPr/>
          <a:lstStyle>
            <a:lvl1pPr>
              <a:defRPr lang="de-de" sz="2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Cs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37340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gABw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4wQAADg3AADLJgAAEAAAACYAAAAIAAAAAYEAAAAAAAA="/>
              </a:ext>
            </a:extLst>
          </p:cNvSpPr>
          <p:nvPr>
            <p:ph type="pic" sz="quarter" idx="14"/>
          </p:nvPr>
        </p:nvSpPr>
        <p:spPr>
          <a:xfrm>
            <a:off x="220133" y="794385"/>
            <a:ext cx="11748347" cy="55118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3" name="Foliennummernplatzhalt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692C934C-0284-7965-CA94-F430DDDA3CA1}" type="slidenum"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Dg3AADSAwAAECAAACYAAAAIAAAAPbEAAP8fAAA="/>
              </a:ext>
            </a:extLst>
          </p:cNvSpPr>
          <p:nvPr>
            <p:ph type="title"/>
          </p:nvPr>
        </p:nvSpPr>
        <p:spPr>
          <a:xfrm>
            <a:off x="220133" y="210186"/>
            <a:ext cx="117483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CxDQAAECAAACYAAAAIAAAAPbEAAP8fAAA="/>
              </a:ext>
            </a:extLst>
          </p:cNvSpPr>
          <p:nvPr>
            <p:ph type="title"/>
          </p:nvPr>
        </p:nvSpPr>
        <p:spPr>
          <a:xfrm>
            <a:off x="425874" y="994411"/>
            <a:ext cx="11345333" cy="12312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baseline="0" noProof="1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Präsentationsmuster</a:t>
            </a:r>
            <a:br/>
            <a:br/>
            <a:r>
              <a:t>kann auch als Kapiteltrenner verwendet werden</a:t>
            </a:r>
          </a:p>
        </p:txBody>
      </p:sp>
      <p:sp>
        <p:nvSpPr>
          <p:cNvPr id="3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H9/fwDu7OEDzMzMAMDA/wB/f38AAAAAAAAAAAAAAAAAAAAAAAAAAAAhAAAAGAAAABQAAACtKQAA0icAAE02AAARKgAAEAAAACYAAAAIAAAAAAAAAAAAAAA="/>
              </a:ext>
            </a:extLst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de-de"/>
            </a:pPr>
            <a:fld id="{7769D2A2-EC9A-3C24-D4D1-1A719C9F224F}" type="slidenum"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H9/fwDu7OEDzMzMAMDA/wB/f38AAAAAAAAAAAAAAAAAAAAAAAAAAAAhAAAAGAAAABQAAADqAQAA0icAAK4p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AIAAAAAAAAA="/>
              </a:ext>
            </a:extLst>
          </p:cNvSpPr>
          <p:nvPr>
            <p:ph type="sldNum" sz="quarter" idx="11"/>
          </p:nvPr>
        </p:nvSpPr>
        <p:spPr/>
        <p:txBody>
          <a:bodyPr/>
          <a:lstStyle>
            <a:lvl1pPr>
              <a:defRPr lang="de-de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5ED18914-5AB3-847F-FD69-AC2AC7270BF9}" type="slidenum">
              <a:t>‹Nr.›</a:t>
            </a:fld>
            <a:endParaRPr/>
          </a:p>
        </p:txBody>
      </p:sp>
      <p:sp>
        <p:nvSpPr>
          <p:cNvPr id="3" name="Fußzeilenplatzhalt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4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CxDQAAECAAACYAAAAIAAAAPbEAAP8fAAA="/>
              </a:ext>
            </a:extLst>
          </p:cNvSpPr>
          <p:nvPr>
            <p:ph type="title"/>
          </p:nvPr>
        </p:nvSpPr>
        <p:spPr>
          <a:xfrm>
            <a:off x="425874" y="994411"/>
            <a:ext cx="11345333" cy="12312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baseline="0" noProof="1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Präsentationsmuster</a:t>
            </a:r>
            <a:br/>
            <a:br/>
            <a:r>
              <a:t>kann auch als Kapiteltrenner verwendet werden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MwwAALE2AAAJFAAAEAAAACYAAAAIAAAAvZEAAP8fAAA="/>
              </a:ext>
            </a:extLst>
          </p:cNvSpPr>
          <p:nvPr>
            <p:ph idx="10"/>
          </p:nvPr>
        </p:nvSpPr>
        <p:spPr>
          <a:xfrm>
            <a:off x="220134" y="1983105"/>
            <a:ext cx="11634047" cy="12738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2000" baseline="0" noProof="1"/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Foliennummernplatzhalt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59060327-69B4-53F5-FABE-9FA04DF00CCA}" type="slidenum"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LE2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3C2568A6-E8D1-709E-9F9D-1ECB26D3694B}" type="slidenum">
              <a:t>‹Nr.›</a:t>
            </a:fld>
            <a:endParaRPr/>
          </a:p>
        </p:txBody>
      </p:sp>
      <p:sp>
        <p:nvSpPr>
          <p:cNvPr id="3" name="Fußzeilenplatzhalter 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4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LE2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/gQAAFM3AAAcJwAAEAAAACYAAAAIAAAAPZEAAP8fAAA="/>
              </a:ext>
            </a:extLst>
          </p:cNvSpPr>
          <p:nvPr>
            <p:ph idx="1"/>
          </p:nvPr>
        </p:nvSpPr>
        <p:spPr>
          <a:xfrm>
            <a:off x="220134" y="811530"/>
            <a:ext cx="11771207" cy="554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20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DAAAAAAAAAA="/>
              </a:ext>
            </a:extLst>
          </p:cNvSpPr>
          <p:nvPr>
            <p:ph type="sldNum" sz="quarter" idx="11"/>
          </p:nvPr>
        </p:nvSpPr>
        <p:spPr/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fld id="{42487820-6EAF-1D8E-E1F0-98DB36BE17CD}" type="slidenum"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M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7120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DaUjOAMAAAAEAAAAAAAAAAAAAAAAAAAAAAAAAAeAAAAaAAAAAAAAAAAAAAAAAAAAAAAAAAAAAAAECcAABAnAAAAAAAAAAAAAAAAAAAAAAAAAAAAAAAAAAAAAAAAAAAAABQAAAAAAAAAwMD/AAAAAABkAAAAMgAAAAAAAABkAAAAAAAAAH9/fwAKAAAAHwAAAFQAAAD///8A////AQAAAAAAAAAAAAAAAAAAAAAAAAAAAAAAAAAAAAAAAAAAAAAAAn9/fwAAZb0DzMzMAMDA/wB/f38AAAAAAAAAAAAAAAAAAAAAAAAAAAAhAAAAGAAAABQAAAAEAQAAPwoAAE82AADZJgAAEAAAACYAAAAIAAAAPZEAAP8fAAA="/>
              </a:ext>
            </a:extLst>
          </p:cNvSpPr>
          <p:nvPr>
            <p:ph idx="1"/>
          </p:nvPr>
        </p:nvSpPr>
        <p:spPr>
          <a:xfrm>
            <a:off x="220134" y="1665605"/>
            <a:ext cx="11551073" cy="46494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 useBgFill="1">
        <p:nvSpPr>
          <p:cNvPr id="3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EAAAAJ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H8AAAA="/>
              </a:ext>
            </a:extLst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de-de"/>
            </a:pPr>
            <a:fld id="{7EB1B50E-4093-E443-DD09-B616FB472BE3}" type="slidenum">
              <a:t>‹Nr.›</a:t>
            </a:fld>
            <a:endParaRPr/>
          </a:p>
        </p:txBody>
      </p:sp>
      <p:sp useBgFill="1">
        <p:nvSpPr>
          <p:cNvPr id="4" name="Fußzeile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EAAAAJ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H8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 useBgFill="1">
        <p:nvSpPr>
          <p:cNvPr id="5" name="Textplatzhalter 7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AAZb0DzMzMAMDA/wB/f38AAAAAAAAAAAAAAAAAAAAAAAAAAAAhAAAAGAAAABQAAAAEAQAAMwUAAFw1AACZCQAAEAAAACYAAAAIAAAAPZEAAP8fAAA="/>
              </a:ext>
            </a:extLst>
          </p:cNvSpPr>
          <p:nvPr>
            <p:ph idx="13"/>
          </p:nvPr>
        </p:nvSpPr>
        <p:spPr>
          <a:xfrm>
            <a:off x="220134" y="845185"/>
            <a:ext cx="11345333" cy="71501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A0CQAAEAAAACYAAAAIAAAAPZEAAP8fAAA="/>
              </a:ext>
            </a:extLst>
          </p:cNvSpPr>
          <p:nvPr>
            <p:ph type="title"/>
          </p:nvPr>
        </p:nvSpPr>
        <p:spPr>
          <a:xfrm>
            <a:off x="425874" y="994410"/>
            <a:ext cx="11345333" cy="5016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der Präsentation durch Klicken bearbeiten</a:t>
            </a:r>
          </a:p>
        </p:txBody>
      </p:sp>
      <p:sp>
        <p:nvSpPr>
          <p:cNvPr id="3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LAwAAE42AAADFAAAEAAAACYAAAAIAAAAvZEAAP8fAAA="/>
              </a:ext>
            </a:extLst>
          </p:cNvSpPr>
          <p:nvPr>
            <p:ph idx="10"/>
          </p:nvPr>
        </p:nvSpPr>
        <p:spPr>
          <a:xfrm>
            <a:off x="425874" y="1978661"/>
            <a:ext cx="11344487" cy="12744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600" baseline="0" noProof="1">
                <a:solidFill>
                  <a:schemeClr val="bg1"/>
                </a:solidFill>
              </a:defRPr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4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CtKQAA0icAAE02AAARK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de-de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61EB78D0-9E8C-BE8E-C253-68DB361D343D}" type="slidenum">
              <a:t>‹Nr.›</a:t>
            </a:fld>
            <a:endParaRPr/>
          </a:p>
        </p:txBody>
      </p:sp>
      <p:sp>
        <p:nvSpPr>
          <p:cNvPr id="5" name="Fußzeile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qAQAA0icAAK4p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TgQAAK8bAAC3JgAAEAAAACYAAAAIAAAAPZEAAP8fAAA="/>
              </a:ext>
            </a:extLst>
          </p:cNvSpPr>
          <p:nvPr>
            <p:ph idx="14"/>
          </p:nvPr>
        </p:nvSpPr>
        <p:spPr>
          <a:xfrm>
            <a:off x="220134" y="699771"/>
            <a:ext cx="5780193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baseline="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CWHAAATgQAAE82AAC3JgAAEAAAACYAAAAIAAAAPZEAAP8fAAA="/>
              </a:ext>
            </a:extLst>
          </p:cNvSpPr>
          <p:nvPr>
            <p:ph idx="15"/>
          </p:nvPr>
        </p:nvSpPr>
        <p:spPr>
          <a:xfrm>
            <a:off x="6195907" y="699771"/>
            <a:ext cx="5575300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4" name="Foliennummernplatzhalt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 lang="de-de"/>
            </a:pPr>
            <a:fld id="{7BFD6531-7F96-A893-D845-89C62B0B2EDC}" type="slidenum">
              <a:t>‹Nr.›</a:t>
            </a:fld>
            <a:endParaRPr/>
          </a:p>
        </p:txBody>
      </p:sp>
      <p:sp>
        <p:nvSpPr>
          <p:cNvPr id="5" name="Fußzeilenplatzhalt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7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OJ3mag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egQAAFw1AADgCAAAEAAAACYAAAAIAAAAPZEAAP8fAAA="/>
              </a:ext>
            </a:extLst>
          </p:cNvSpPr>
          <p:nvPr>
            <p:ph idx="13"/>
          </p:nvPr>
        </p:nvSpPr>
        <p:spPr>
          <a:xfrm>
            <a:off x="220134" y="727710"/>
            <a:ext cx="11345333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516E9492-DCBC-3B62-F2D6-2A37DA98047F}" type="slidenum"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Inhaltsplatzhalter 9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iAkAAA0cAADLJgAAEAAAACYAAAAIAAAADYEAAAAAAAA="/>
              </a:ext>
            </a:extLst>
          </p:cNvSpPr>
          <p:nvPr>
            <p:ph idx="18"/>
          </p:nvPr>
        </p:nvSpPr>
        <p:spPr>
          <a:xfrm>
            <a:off x="220134" y="1549400"/>
            <a:ext cx="5859780" cy="4756785"/>
          </a:xfrm>
          <a:prstGeom prst="rect">
            <a:avLst/>
          </a:prstGeo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>
            <a:lvl1pPr>
              <a:defRPr lang="de-de" sz="2000" kern="1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 sz="2000"/>
            </a:lvl2pPr>
            <a:lvl3pPr>
              <a:defRPr lang="de-de" sz="1600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</p:txBody>
      </p:sp>
      <p:sp>
        <p:nvSpPr>
          <p:cNvPr id="6" name="Bild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zHAAAiAkAAE82AADLJgAAEAAAACYAAAAIAAAAAYEAAAAAAAA="/>
              </a:ext>
            </a:extLst>
          </p:cNvSpPr>
          <p:nvPr>
            <p:ph type="pic" sz="quarter" idx="14"/>
          </p:nvPr>
        </p:nvSpPr>
        <p:spPr>
          <a:xfrm>
            <a:off x="6112087" y="1549400"/>
            <a:ext cx="5659120" cy="475678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 sz="2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7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8"/>
          <p:cNvSpPr>
            <a:extLst>
              <a:ext uri="smNativeData">
                <pr:smNativeData xmlns="" xmlns:p14="http://schemas.microsoft.com/office/powerpoint/2010/main" xmlns:pr="smNativeData" val="SMDATA_13_mG0pXh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AAAAAn9/fwAAZb0DzMzMAMDA/wB/f38AAAAAAAAAAAAAAAAAAAAAAAAAAAAhAAAAGAAAABQAAAATAAAAlgkAAFM4AAC+JgAAEAAAACYAAAAIAAAA//////////8="/>
              </a:ext>
            </a:extLst>
          </p:cNvSpPr>
          <p:nvPr/>
        </p:nvSpPr>
        <p:spPr>
          <a:xfrm>
            <a:off x="16087" y="1558290"/>
            <a:ext cx="12192000" cy="473964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de-de"/>
            </a:pPr>
            <a:endParaRPr lang="de-de" sz="1000"/>
          </a:p>
        </p:txBody>
      </p:sp>
      <p:sp>
        <p:nvSpPr>
          <p:cNvPr id="3" name="Textplatzhalter 7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gQQAAFw1AADmCAAAEAAAACYAAAAIAAAAPZEAAP8fAAA="/>
              </a:ext>
            </a:extLst>
          </p:cNvSpPr>
          <p:nvPr>
            <p:ph idx="13"/>
          </p:nvPr>
        </p:nvSpPr>
        <p:spPr>
          <a:xfrm>
            <a:off x="220134" y="732156"/>
            <a:ext cx="11345333" cy="71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4" name="Foliennummer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5C0E8CA8-E6B1-5B7A-FFB6-102FC2F80945}" type="slidenum">
              <a:t>‹Nr.›</a:t>
            </a:fld>
            <a:endParaRPr/>
          </a:p>
        </p:txBody>
      </p:sp>
      <p:sp>
        <p:nvSpPr>
          <p:cNvPr id="5" name="Fußzeilenplatzhalter 1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6" name="Inhaltsplatzhalter 9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lgkAAA0cAAC+JgAAEAAAACYAAAAIAAAADYEAAAAAAAA="/>
              </a:ext>
            </a:extLst>
          </p:cNvSpPr>
          <p:nvPr>
            <p:ph idx="18"/>
          </p:nvPr>
        </p:nvSpPr>
        <p:spPr>
          <a:xfrm>
            <a:off x="220134" y="1558290"/>
            <a:ext cx="5859780" cy="4739640"/>
          </a:xfrm>
          <a:prstGeom prst="rect">
            <a:avLst/>
          </a:prstGeo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>
            <a:lvl1pPr>
              <a:defRPr lang="de-de" sz="1600" kern="1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 sz="1600" baseline="0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</p:txBody>
      </p:sp>
      <p:sp>
        <p:nvSpPr>
          <p:cNvPr id="7" name="Bild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zHAAAlgkAAE82AAC+JgAAEAAAACYAAAAIAAAAAYEAAAAAAAA="/>
              </a:ext>
            </a:extLst>
          </p:cNvSpPr>
          <p:nvPr>
            <p:ph type="pic" sz="quarter" idx="14"/>
          </p:nvPr>
        </p:nvSpPr>
        <p:spPr>
          <a:xfrm>
            <a:off x="6112087" y="1558290"/>
            <a:ext cx="5659120" cy="473964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8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twQAACs3AAAdCQAAEAAAACYAAAAIAAAAPZEAAP8fAAA="/>
              </a:ext>
            </a:extLst>
          </p:cNvSpPr>
          <p:nvPr>
            <p:ph idx="13"/>
          </p:nvPr>
        </p:nvSpPr>
        <p:spPr>
          <a:xfrm>
            <a:off x="220134" y="766445"/>
            <a:ext cx="11737340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65EA3A5E-1088-BFCC-C652-E699741C30B3}" type="slidenum"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Bildplatzhalter 8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AgoAACs3AAB6JgAAEAAAACYAAAAIAAAAAYEAAAAAAAA="/>
              </a:ext>
            </a:extLst>
          </p:cNvSpPr>
          <p:nvPr>
            <p:ph type="pic" sz="quarter" idx="17"/>
          </p:nvPr>
        </p:nvSpPr>
        <p:spPr>
          <a:xfrm>
            <a:off x="220134" y="1626870"/>
            <a:ext cx="11737340" cy="4627880"/>
          </a:xfrm>
          <a:prstGeom prst="rect">
            <a:avLst/>
          </a:prstGeom>
        </p:spPr>
        <p:txBody>
          <a:bodyPr/>
          <a:lstStyle>
            <a:lvl1pPr>
              <a:defRPr lang="de-de" sz="2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Cs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37340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DinIvc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4wQAADg3AADLJgAAEAAAACYAAAAIAAAAAYEAAAAAAAA="/>
              </a:ext>
            </a:extLst>
          </p:cNvSpPr>
          <p:nvPr>
            <p:ph type="pic" sz="quarter" idx="14"/>
          </p:nvPr>
        </p:nvSpPr>
        <p:spPr>
          <a:xfrm>
            <a:off x="220133" y="794385"/>
            <a:ext cx="11748347" cy="55118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3" name="Foliennummernplatzhalt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66556BA0-EE8B-009D-C5ED-18C825A3334D}" type="slidenum"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Dg3AADSAwAAECAAACYAAAAIAAAAPbEAAP8fAAA="/>
              </a:ext>
            </a:extLst>
          </p:cNvSpPr>
          <p:nvPr>
            <p:ph type="title"/>
          </p:nvPr>
        </p:nvSpPr>
        <p:spPr>
          <a:xfrm>
            <a:off x="220133" y="210186"/>
            <a:ext cx="117483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AAAAAAAAAAAAAAAAAAAAAEAAAACYAAAAIAAAAAIEAAAAAAAA="/>
              </a:ext>
            </a:extLst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IAAAAAAAAA="/>
              </a:ext>
            </a:extLst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4EF2F76A-24A3-A701-ED4A-D254B9041B87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DQAgAAsAEAAHA1AAC4CAAAEAAAACYAAAAIAAAAgYE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DQAgAAsycAAPAPAADyKQAAEAAAACYAAAAIAAAAAYEAAAAAAAA="/>
              </a:ext>
            </a:extLst>
          </p:cNvSpPr>
          <p:nvPr>
            <p:ph type="dt" sz="half" idx="2"/>
          </p:nvPr>
        </p:nvSpPr>
        <p:spPr>
          <a:xfrm>
            <a:off x="609600" y="645350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lang="en-us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en-us"/>
            </a:pPr>
            <a:endParaRPr lang="en-us">
              <a:solidFill>
                <a:srgbClr val="8C8C8C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4EwAAsycAAAglAADyKQAAEAAAACYAAAAIAAAAAYAAAAAAAAA="/>
              </a:ext>
            </a:extLst>
          </p:cNvSpPr>
          <p:nvPr>
            <p:ph type="ftr" sz="quarter" idx="3"/>
          </p:nvPr>
        </p:nvSpPr>
        <p:spPr>
          <a:xfrm>
            <a:off x="4165600" y="6453506"/>
            <a:ext cx="3860800" cy="365125"/>
          </a:xfrm>
        </p:spPr>
        <p:txBody>
          <a:bodyPr/>
          <a:lstStyle>
            <a:lvl1pPr>
              <a:defRPr lang="en-us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en-us"/>
            </a:pPr>
            <a:r>
              <a:rPr lang="en-us">
                <a:solidFill>
                  <a:srgbClr val="8C8C8C"/>
                </a:solidFill>
              </a:rPr>
              <a:t>Advanced Seminar | Final Presentation | Name of Presenter</a:t>
            </a:r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BQKAAAsycAAHA1AADyKQAAEAAAACYAAAAIAAAAAYAAAAAAAAA="/>
              </a:ext>
            </a:extLst>
          </p:cNvSpPr>
          <p:nvPr>
            <p:ph type="sldNum" sz="quarter" idx="4"/>
          </p:nvPr>
        </p:nvSpPr>
        <p:spPr>
          <a:xfrm>
            <a:off x="8737600" y="6453506"/>
            <a:ext cx="2844800" cy="365125"/>
          </a:xfrm>
        </p:spPr>
        <p:txBody>
          <a:bodyPr/>
          <a:lstStyle>
            <a:lvl1pPr algn="r">
              <a:defRPr lang="en-us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en-us"/>
            </a:pPr>
            <a:fld id="{22979EC8-86CF-C268-812F-703DD0617725}" type="slidenum">
              <a:rPr lang="en-us">
                <a:solidFill>
                  <a:srgbClr val="8C8C8C"/>
                </a:solidFill>
              </a:rPr>
              <a:t>‹Nr.›</a:t>
            </a:fld>
            <a:endParaRPr lang="en-us">
              <a:solidFill>
                <a:srgbClr val="8C8C8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FB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LAwAAE42AAADFAAAEAAAACYAAAAIAAAAvZEAAP8fAAA="/>
              </a:ext>
            </a:extLst>
          </p:cNvSpPr>
          <p:nvPr>
            <p:ph idx="10"/>
          </p:nvPr>
        </p:nvSpPr>
        <p:spPr>
          <a:xfrm>
            <a:off x="425874" y="1978661"/>
            <a:ext cx="11344487" cy="12744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600" baseline="0" noProof="1">
                <a:solidFill>
                  <a:srgbClr val="000000"/>
                </a:solidFill>
              </a:defRPr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Rechteck 13"/>
          <p:cNvSpPr>
            <a:extLst>
              <a:ext uri="smNativeData">
                <pr:smNativeData xmlns="" xmlns:p14="http://schemas.microsoft.com/office/powerpoint/2010/main" xmlns:pr="smNativeData" val="SMDATA_13_mG0pXh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FbwA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BaMwAAbCcAAOQ2AACgKQAAEAAAACYAAAAIAAAA//////////8="/>
              </a:ext>
            </a:extLst>
          </p:cNvSpPr>
          <p:nvPr/>
        </p:nvSpPr>
        <p:spPr>
          <a:xfrm>
            <a:off x="11130280" y="6408420"/>
            <a:ext cx="767080" cy="358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/>
            </a:pPr>
            <a:endParaRPr lang="de-de" sz="2000"/>
          </a:p>
        </p:txBody>
      </p:sp>
      <p:sp>
        <p:nvSpPr>
          <p:cNvPr id="4" name="Foliennummernplatzhalt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CtKQAA0icAAE02AAARKgAAEAAAACYAAAAIAAAAAAAAAAAAAAA="/>
              </a:ext>
            </a:extLst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de-de"/>
            </a:pPr>
            <a:fld id="{50676E65-2BBD-3298-F3DF-DDCD20910588}" type="slidenum">
              <a:t>‹Nr.›</a:t>
            </a:fld>
            <a:endParaRPr/>
          </a:p>
        </p:txBody>
      </p:sp>
      <p:sp>
        <p:nvSpPr>
          <p:cNvPr id="5" name="Fußzeilenplatzhalt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qAQAA0icAAK4p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CkCAAAECAAACYAAAAIAAAAPbEAAP8fAAA="/>
              </a:ext>
            </a:extLst>
          </p:cNvSpPr>
          <p:nvPr>
            <p:ph type="title"/>
          </p:nvPr>
        </p:nvSpPr>
        <p:spPr>
          <a:xfrm>
            <a:off x="425874" y="994410"/>
            <a:ext cx="11345333" cy="4102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AEAQAA/gQAAFM3AAAcJwAAEAAAACYAAAAIAAAAPZEAAP8fAAA="/>
              </a:ext>
            </a:extLst>
          </p:cNvSpPr>
          <p:nvPr>
            <p:ph idx="1"/>
          </p:nvPr>
        </p:nvSpPr>
        <p:spPr>
          <a:xfrm>
            <a:off x="220134" y="811530"/>
            <a:ext cx="11771207" cy="554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noProof="1"/>
            </a:lvl1pPr>
            <a:lvl2pPr>
              <a:lnSpc>
                <a:spcPct val="114000"/>
              </a:lnSpc>
              <a:defRPr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CtKQAA0icAAE02AAARKgAAEAAAACYAAAAIAAAADAAAAAAAAAA="/>
              </a:ext>
            </a:extLst>
          </p:cNvSpPr>
          <p:nvPr>
            <p:ph type="sldNum" sz="quarter" idx="11"/>
          </p:nvPr>
        </p:nvSpPr>
        <p:spPr/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fld id="{35163CB0-FED8-43CA-96AE-089F72E0605D}" type="slidenum"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qAQAA0icAAK4p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AEAQAASwEAAFM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7120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JIQQ7E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MwwAALE2AAAJFAAAEAAAACYAAAAIAAAAvZEAAP8fAAA="/>
              </a:ext>
            </a:extLst>
          </p:cNvSpPr>
          <p:nvPr>
            <p:ph idx="10"/>
          </p:nvPr>
        </p:nvSpPr>
        <p:spPr>
          <a:xfrm>
            <a:off x="220134" y="1983105"/>
            <a:ext cx="11634047" cy="12738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2000" baseline="0" noProof="1"/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Foliennummernplatzhalt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78BC25B6-F895-E9D3-DB04-0E866B4A2D5B}" type="slidenum"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LE2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BC47F09-47F6-9189-B87C-B1DC31324EE4}" type="slidenum">
              <a:t>‹Nr.›</a:t>
            </a:fld>
            <a:endParaRPr/>
          </a:p>
        </p:txBody>
      </p:sp>
      <p:sp>
        <p:nvSpPr>
          <p:cNvPr id="3" name="Fußzeilenplatzhalter 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4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LE2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/gQAAFM3AAAcJwAAEAAAACYAAAAIAAAAPZEAAP8fAAA="/>
              </a:ext>
            </a:extLst>
          </p:cNvSpPr>
          <p:nvPr>
            <p:ph idx="1"/>
          </p:nvPr>
        </p:nvSpPr>
        <p:spPr>
          <a:xfrm>
            <a:off x="220134" y="811530"/>
            <a:ext cx="11771207" cy="554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20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DAAAAAAAAAA="/>
              </a:ext>
            </a:extLst>
          </p:cNvSpPr>
          <p:nvPr>
            <p:ph type="sldNum" sz="quarter" idx="11"/>
          </p:nvPr>
        </p:nvSpPr>
        <p:spPr/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fld id="{345AF4DF-91D9-0F02-97E2-6757BAAC6132}" type="slidenum"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M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7120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AAZb0DzMzMAMDA/wB/f38AAAAAAAAAAAAAAAAAAAAAAAAAAAAhAAAAGAAAABQAAAAEAQAAPwoAAE82AADZJgAAEAAAACYAAAAIAAAAPZEAAP8fAAA="/>
              </a:ext>
            </a:extLst>
          </p:cNvSpPr>
          <p:nvPr>
            <p:ph idx="1"/>
          </p:nvPr>
        </p:nvSpPr>
        <p:spPr>
          <a:xfrm>
            <a:off x="220134" y="1665605"/>
            <a:ext cx="11551073" cy="46494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 useBgFill="1">
        <p:nvSpPr>
          <p:cNvPr id="3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EAAAAJ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H8AAAA="/>
              </a:ext>
            </a:extLst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de-de"/>
            </a:pPr>
            <a:fld id="{11531C73-3DFC-06EA-B2EB-CBBF52A5449E}" type="slidenum">
              <a:t>‹Nr.›</a:t>
            </a:fld>
            <a:endParaRPr/>
          </a:p>
        </p:txBody>
      </p:sp>
      <p:sp useBgFill="1">
        <p:nvSpPr>
          <p:cNvPr id="4" name="Fußzeilenplatzhalt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EAAAAJ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H8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 useBgFill="1">
        <p:nvSpPr>
          <p:cNvPr id="5" name="Textplatzhalter 7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AAZb0DzMzMAMDA/wB/f38AAAAAAAAAAAAAAAAAAAAAAAAAAAAhAAAAGAAAABQAAAAEAQAAMwUAAFw1AACZCQAAEAAAACYAAAAIAAAAPZEAAP8fAAA="/>
              </a:ext>
            </a:extLst>
          </p:cNvSpPr>
          <p:nvPr>
            <p:ph idx="13"/>
          </p:nvPr>
        </p:nvSpPr>
        <p:spPr>
          <a:xfrm>
            <a:off x="220134" y="845185"/>
            <a:ext cx="11345333" cy="71501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TgQAAK8bAAC3JgAAEAAAACYAAAAIAAAAPZEAAP8fAAA="/>
              </a:ext>
            </a:extLst>
          </p:cNvSpPr>
          <p:nvPr>
            <p:ph idx="14"/>
          </p:nvPr>
        </p:nvSpPr>
        <p:spPr>
          <a:xfrm>
            <a:off x="220134" y="699771"/>
            <a:ext cx="5780193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baseline="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Inhaltsplatzhalter 2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CWHAAATgQAAE82AAC3JgAAEAAAACYAAAAIAAAAPZEAAP8fAAA="/>
              </a:ext>
            </a:extLst>
          </p:cNvSpPr>
          <p:nvPr>
            <p:ph idx="15"/>
          </p:nvPr>
        </p:nvSpPr>
        <p:spPr>
          <a:xfrm>
            <a:off x="6195907" y="699771"/>
            <a:ext cx="5575300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4" name="Foliennummernplatzhalt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 lang="de-de"/>
            </a:pPr>
            <a:fld id="{737FB41D-539E-2A42-D0C7-A517FA8926F0}" type="slidenum">
              <a:t>‹Nr.›</a:t>
            </a:fld>
            <a:endParaRPr/>
          </a:p>
        </p:txBody>
      </p:sp>
      <p:sp>
        <p:nvSpPr>
          <p:cNvPr id="5" name="Fußzeilenplatzhalt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7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8" descr="20150416 tum logo blau png final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jjIAAP8BAABMNgAA+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57560" y="324486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Y+xVo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BQyAAAwKgAAEAAAACYAAAAIAAAAv48AAAAAAAA="/>
              </a:ext>
            </a:extLst>
          </p:cNvSpPr>
          <p:nvPr>
            <p:ph type="ftr" sz="quarter" idx="3"/>
          </p:nvPr>
        </p:nvSpPr>
        <p:spPr>
          <a:xfrm>
            <a:off x="414867" y="6473190"/>
            <a:ext cx="10439400" cy="384810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en-us"/>
            </a:pPr>
            <a:r>
              <a:t>Advanced Seminar | Final Presentation | Name of Presenter</a:t>
            </a:r>
          </a:p>
        </p:txBody>
      </p:sp>
      <p:sp>
        <p:nvSpPr>
          <p:cNvPr id="4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Q9MT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5450028E-C0B9-05F4-F7E8-36A14CA60163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2"/>
          <p:cNvSpPr>
            <a:extLst>
              <a:ext uri="smNativeData">
                <pr:smNativeData xmlns="" xmlns:p14="http://schemas.microsoft.com/office/powerpoint/2010/main" xmlns:pr="smNativeData" val="SMDATA_13_mG0pX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zLwAAYCgAAE82AACQKQAAECAAACYAAAAIAAAA//////////8="/>
              </a:ext>
            </a:extLst>
          </p:cNvSpPr>
          <p:nvPr/>
        </p:nvSpPr>
        <p:spPr>
          <a:xfrm>
            <a:off x="10284460" y="6563360"/>
            <a:ext cx="1486747" cy="19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>
              <a:lnSpc>
                <a:spcPct val="114000"/>
              </a:lnSpc>
              <a:defRPr lang="de-de"/>
            </a:pPr>
            <a:fld id="{7C1710E6-A891-42E6-DFAF-5EB35EE1290B}" type="slidenum">
              <a:rPr lang="de-de" sz="1200"/>
              <a:t>‹Nr.›</a:t>
            </a:fld>
            <a:endParaRPr lang="de-de" sz="1200"/>
          </a:p>
        </p:txBody>
      </p:sp>
      <p:pic>
        <p:nvPicPr>
          <p:cNvPr id="3" name="Bild 4" descr="Fahnen_HG.jp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yADI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vf///wAAAAA+OAAAM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56726" y="0"/>
            <a:ext cx="12247033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Bild 6" descr="20150416 tum logo blau png final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lTIAAP8BAABFNgAA+AM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63487" y="324486"/>
            <a:ext cx="799253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sz="1200" noProof="1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64A7E5CD-8389-F213-C71F-7546AB513120}" type="slidenum">
              <a:rPr noProof="1"/>
              <a:t>‹Nr.›</a:t>
            </a:fld>
            <a:endParaRPr noProof="1"/>
          </a:p>
        </p:txBody>
      </p:sp>
      <p:sp>
        <p:nvSpPr>
          <p:cNvPr id="6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v48AAAAAAAA="/>
              </a:ext>
            </a:extLst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34405610-5ED9-15A0-97F8-A8F518B661FD}" type="slidenum">
              <a:t>‹Nr.›</a:t>
            </a:fld>
            <a:endParaRPr/>
          </a:p>
        </p:txBody>
      </p:sp>
      <p:sp>
        <p:nvSpPr>
          <p:cNvPr id="3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v48AAAAAAAA="/>
              </a:ext>
            </a:extLst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pic>
        <p:nvPicPr>
          <p:cNvPr id="4" name="Bild 6" descr="20150416 tum logo blau png final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dUcPu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jjIAAP8BAABMNgAA+AM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57560" y="324486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feld 10"/>
          <p:cNvSpPr>
            <a:extLst>
              <a:ext uri="smNativeData">
                <pr:smNativeData xmlns="" xmlns:p14="http://schemas.microsoft.com/office/powerpoint/2010/main" xmlns:pr="smNativeData" val="SMDATA_13_mG0pXhMAAAAlAAAAZA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jFLigMAAAAEAAAAAAAAAAAAAAAAAAAAAAAAAAeAAAAaAAAAAAAAAAAAAAAAAAAAAAAAAAAAAAAECcAABAnAAAAAAAAAAAAAAAAAAAAAAAAAAAAAAAAAAAAAAAAAAAAABQAAAAAAAAAwMD/AAAAAABkAAAAMgAAAAAAAABkAAAAAAAAAH9/fwAKAAAAHwAAAFQAAAAAUpMF////AQAAAAAAAAAAAAAAAAAAAAAAAAAAAAAAAAAAAAAAAAAAAAAAAH9/fwDu7OEDzMzMAMDA/wB/f38AAAAAAAAAAAAAAAAAAAAAAAAAAAAhAAAAGAAAABQAAAD5AQAA7wEAAFYxAAAUBAAAECAAACYAAAAIAAAA//////////8="/>
              </a:ext>
            </a:extLst>
          </p:cNvSpPr>
          <p:nvPr/>
        </p:nvSpPr>
        <p:spPr>
          <a:xfrm>
            <a:off x="427568" y="314326"/>
            <a:ext cx="10265833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800">
                <a:solidFill>
                  <a:schemeClr val="tx2"/>
                </a:solidFill>
              </a:rPr>
              <a:t>Associate Professorship of Embedded Systems and Internet of Things</a:t>
            </a:r>
          </a:p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800">
                <a:solidFill>
                  <a:schemeClr val="tx2"/>
                </a:solidFill>
              </a:rPr>
              <a:t>Department of Electrical and Computer Engineering</a:t>
            </a:r>
          </a:p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800">
                <a:solidFill>
                  <a:schemeClr val="tx2"/>
                </a:solidFill>
              </a:rPr>
              <a:t>Technical University of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26" r:id="rId2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2" descr="20150416 tum logo blau png final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AcAAAA4AAAAAAAAAAAAAAAAAAAA////AAAAAAAAAAAAAAAAAAAAAAAAAAAAAAAAAAAAAABkAAAAZAAAAAAAAAAjAAAABAAAAGQAAAAXAAAAFAAAAAAAAAAAAAAA/38AAP9/AAAAAAAACQAAAAQAAAAUABcADAAAABAAAAAAAAAAAAAAAAAAAAAAAAAAHgAAAGgAAAAAAAAAAAAAAAAAAAAAAAAAAAAAABAnAAAQJwAAAAAAAAAAAAAAAAAAAAAAAAAAAAAAAAAAAAAAAAAAAAAUAAAAAAAAAMDA/wAAAAAAZAAAADIAAAAAAAAAZAAAAAAAAAB/f38ACgAAAB8AAABUAAAAAFKTBf///wEAAAAAAAAAAAAAAAAAAAAAAAAAAAAAAAAAAAAAAAAAAAAAAAJ/f38AAGW9A8zMzADAwP8Af39/AAAAAAAAAAAAAAAAAP///wAAAAAAIQAAABgAAAAUAAAApDMAAMYnAABiNwAAvykAABAAAAAmAAAACAAAAP//////////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11192933" y="6465571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EC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SIgAA0icAAEwn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7384627" y="6473191"/>
            <a:ext cx="113284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ctr">
              <a:defRPr lang="de-de" sz="1000">
                <a:solidFill>
                  <a:schemeClr val="bg2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525DE165-2BBF-0817-F1E5-DD42AFAB0788}" type="slidenum">
              <a:t>‹Nr.›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BRQAYo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0icAACwhAAARKgAAEAAAACYAAAAIAAAAv48AAAAAAAA="/>
              </a:ext>
            </a:extLst>
          </p:cNvSpPr>
          <p:nvPr>
            <p:ph type="ftr" sz="quarter" idx="3"/>
          </p:nvPr>
        </p:nvSpPr>
        <p:spPr>
          <a:xfrm>
            <a:off x="220133" y="6473191"/>
            <a:ext cx="696976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000">
                <a:solidFill>
                  <a:schemeClr val="bg2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extfeld 7"/>
          <p:cNvSpPr>
            <a:extLst>
              <a:ext uri="smNativeData">
                <pr:smNativeData xmlns="" xmlns:p14="http://schemas.microsoft.com/office/powerpoint/2010/main" xmlns:pr="smNativeData" val="SMDATA_13_mG0pXhMAAAAlAAAAZA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CuS1UMAAAAEAAAAAAAAAAAAAAAAAAAAAAAAAAeAAAAaAAAAAAAAAAAAAAAAAAAAAAAAAAAAAAAECcAABAnAAAAAAAAAAAAAAAAAAAAAAAAAAAAAAAAAAAAAAAAAAAAABQAAAAAAAAAwMD/AAAAAABkAAAAMgAAAAAAAABkAAAAAAAAAH9/fwAKAAAAHwAAAFQAAAAAUpMF////AQAAAAAAAAAAAAAAAAAAAAAAAAAAAAAAAAAAAAAAAAAAAAAAAH9/fwAAZb0DzMzMAMDA/wB/f38AAAAAAAAAAAAAAAAAAAAAAAAAAAAhAAAAGAAAABQAAABWKwAA9ycAAG40AAC/KQAAECAAACYAAAAIAAAA//////////8="/>
              </a:ext>
            </a:extLst>
          </p:cNvSpPr>
          <p:nvPr/>
        </p:nvSpPr>
        <p:spPr>
          <a:xfrm>
            <a:off x="9392920" y="6496685"/>
            <a:ext cx="1971040" cy="289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1000">
                <a:solidFill>
                  <a:schemeClr val="bg2"/>
                </a:solidFill>
              </a:rPr>
              <a:t>Embedded Systems </a:t>
            </a:r>
          </a:p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1000">
                <a:solidFill>
                  <a:schemeClr val="bg2"/>
                </a:solidFill>
              </a:rPr>
              <a:t>and Internet of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3" r:id="rId2"/>
    <p:sldLayoutId id="2147483654" r:id="rId3"/>
    <p:sldLayoutId id="2147483704" r:id="rId4"/>
    <p:sldLayoutId id="2147483657" r:id="rId5"/>
    <p:sldLayoutId id="2147483711" r:id="rId6"/>
    <p:sldLayoutId id="2147483703" r:id="rId7"/>
    <p:sldLayoutId id="2147483653" r:id="rId8"/>
    <p:sldLayoutId id="2147483656" r:id="rId9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5"/>
          <p:cNvSpPr>
            <a:extLst>
              <a:ext uri="smNativeData">
                <pr:smNativeData xmlns="" xmlns:p14="http://schemas.microsoft.com/office/powerpoint/2010/main" xmlns:pr="smNativeData" val="SMDATA_13_mG0pXhMAAAAlAAAAZAAAAA0AAAAAkAAAAEgAAACQAAAASAAAAAAAAAAAAAAAAAAAAAEAAABQAAAAAAAAAAAA4D8AAAAAAADgPwAAAAAAAOA/AAAAAAAA4D8AAAAAAADgPwAAAAAAAOA/AAAAAAAA4D8AAAAAAADgPwAAAAAAAOA/AAAAAAAA4D8CAAAAjAAAAAEAAAAAAAAAAFKTDP///wgAAAAAAAAAAAAAAAAAAAAAAAAAAAAAAAAAAAAAZAAAAAEAAABAAAAAAAAAAAAAAAAAAAAAAAAAAAAAAAAAAAAAAAAAAAAAAAAAAAAAAAAAAAAAAAAAAAAAAAAAAAAAAAAAAAAAAAAAAAAAAAAAAAAAAAAAAAAAAAAAAAAAFAAAADwAAAAAAAAAAAAAAAA9b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rZjvAMAAAAEAAAAAAAAAAAAAAAAAAAAAAAAAAeAAAAaAAAAAAAAAAAAAAAAAAAAAAAAAAAAAAAECcAABAnAAAAAAAAAAAAAAAAAAAAAAAAAAAAAAAAAAAAAAAAAAAAABQAAAAAAAAAwMD/AAAAAABkAAAAMgAAAAAAAABkAAAAAAAAAH9/fwAKAAAAHwAAAFQAAAAAUpMF////AQAAAAAAAAAAAAAAAAAAAAAAAAAAAAAAAAAAAAAAAAAAAD1tAH9/fwDu7OEDzMzMAMDA/wB/f38AAAAAAAAAAAAAAAAAAAAAAAAAAAAhAAAAGAAAABQAAAAAAAAAAAAAAEA4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14000"/>
              </a:lnSpc>
              <a:defRPr lang="de-de"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3" name="Bild 3" descr="20150416 tum logo blau png final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lTIAAP8BAABFNgAA+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63487" y="324486"/>
            <a:ext cx="799253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IAf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  <a:ln>
            <a:noFill/>
          </a:ln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62528953-1D8F-077F-C1EA-EB2AC7A437BE}" type="slidenum">
              <a:t>‹Nr.›</a:t>
            </a:fld>
            <a:endParaRPr/>
          </a:p>
        </p:txBody>
      </p:sp>
      <p:sp>
        <p:nvSpPr>
          <p:cNvPr id="5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v48AAIAfAAA="/>
              </a:ext>
            </a:extLst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  <a:ln>
            <a:noFill/>
          </a:ln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extLst>
              <a:ext uri="smNativeData">
                <pr:smNativeData xmlns="" xmlns:p14="http://schemas.microsoft.com/office/powerpoint/2010/main" xmlns:pr="smNativeData" val="SMDATA_13_mG0pXhMAAAAlAAAAZAAAAA0A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AA9b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D1tAH9/fwDu7OEDzMzMAMDA/wB/f38AAAAAAAAAAAAAAAAAAAAAAAAAAAAhAAAAGAAAABQAAAAAAAAAAAAAAEA4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14000"/>
              </a:lnSpc>
              <a:defRPr lang="de-de">
                <a:solidFill>
                  <a:srgbClr val="FFFFFF"/>
                </a:solidFill>
              </a:defRPr>
            </a:pPr>
            <a:endParaRPr lang="de-de" sz="1800">
              <a:solidFill>
                <a:schemeClr val="bg1"/>
              </a:solidFill>
            </a:endParaRPr>
          </a:p>
        </p:txBody>
      </p:sp>
      <p:pic>
        <p:nvPicPr>
          <p:cNvPr id="3" name="Bild 3" descr="20150416 tum logo blau png final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lTIAAP8BAABFNgAA+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63487" y="324486"/>
            <a:ext cx="799253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DKIY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P8f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135E564D-03FE-0BA0-B0E6-F5F518A846A0}" type="slidenum">
              <a:t>‹Nr.›</a:t>
            </a:fld>
            <a:endParaRPr/>
          </a:p>
        </p:txBody>
      </p:sp>
      <p:sp>
        <p:nvSpPr>
          <p:cNvPr id="5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v48AAP8fAAA="/>
              </a:ext>
            </a:extLst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2" descr="20150416 tum logo blau png final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AcAAAA4AAAAAAAAAAAAAAAAAAAA////AAAAAAAAAAAAAAAAAAAAAAAAAAAAAAAAAAAAAABkAAAAZAAAAAAAAAAjAAAABAAAAGQAAAAXAAAAFAAAAAAAAAAAAAAA/38AAP9/AAAAAAAACQAAAAQAAAALAAoADAAAABAAAAAAAAAAAAAAAAAAAAAAAAAAHgAAAGgAAAAAAAAAAAAAAAAAAAAAAAAAAAAAABAnAAAQJwAAAAAAAAAAAAAAAAAAAAAAAAAAAAAAAAAAAAAAAAAAAAAUAAAAAAAAAMDA/wAAAAAAZAAAADIAAAAAAAAAZAAAAAAAAAB/f38ACgAAAB8AAABUAAAAAFKTBf///wEAAAAAAAAAAAAAAAAAAAAAAAAAAAAAAAAAAAAAAAAAAAAAAAJ/f38AAGW9A8zMzADAwP8Af39/AAAAAAAAAAAAAAAAAP///wAAAAAAIQAAABgAAAAUAAAApDMAAMYnAABiNwAAvykAABAAAAAmAAAACAAAAP//////////"/>
              </a:ext>
            </a:extLst>
          </p:cNvPicPr>
          <p:nvPr/>
        </p:nvPicPr>
        <p:blipFill>
          <a:blip r:embed="rId13"/>
          <a:stretch>
            <a:fillRect/>
          </a:stretch>
        </p:blipFill>
        <p:spPr>
          <a:xfrm>
            <a:off x="11192933" y="6465571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oliennummernplatzhalt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GMQ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SIgAA0icAAEwn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7384627" y="6473191"/>
            <a:ext cx="113284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ctr">
              <a:defRPr lang="de-de" sz="1000">
                <a:solidFill>
                  <a:schemeClr val="bg2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6715ED6C-228A-401B-C4AD-D44EA3E33281}" type="slidenum">
              <a:t>‹Nr.›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BAFBQ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0icAACwhAAARKgAAEAAAACYAAAAIAAAAv48AAAAAAAA="/>
              </a:ext>
            </a:extLst>
          </p:cNvSpPr>
          <p:nvPr>
            <p:ph type="ftr" sz="quarter" idx="3"/>
          </p:nvPr>
        </p:nvSpPr>
        <p:spPr>
          <a:xfrm>
            <a:off x="220133" y="6473191"/>
            <a:ext cx="696976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000">
                <a:solidFill>
                  <a:schemeClr val="bg2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extfeld 7"/>
          <p:cNvSpPr>
            <a:extLst>
              <a:ext uri="smNativeData">
                <pr:smNativeData xmlns="" xmlns:p14="http://schemas.microsoft.com/office/powerpoint/2010/main" xmlns:pr="smNativeData" val="SMDATA_13_mG0pXhMAAAAlAAAAZA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BAFCAAMAAAAEAAAAAAAAAAAAAAAAAAAAAAAAAAeAAAAaAAAAAAAAAAAAAAAAAAAAAAAAAAAAAAAECcAABAnAAAAAAAAAAAAAAAAAAAAAAAAAAAAAAAAAAAAAAAAAAAAABQAAAAAAAAAwMD/AAAAAABkAAAAMgAAAAAAAABkAAAAAAAAAH9/fwAKAAAAHwAAAFQAAAAAUpMF////AQAAAAAAAAAAAAAAAAAAAAAAAAAAAAAAAAAAAAAAAAAAAAAAAH9/fwAAZb0DzMzMAMDA/wB/f38AAAAAAAAAAAAAAAAAAAAAAAAAAAAhAAAAGAAAABQAAABWKwAA9ycAAG40AAC/KQAAECAAACYAAAAIAAAA//////////8="/>
              </a:ext>
            </a:extLst>
          </p:cNvSpPr>
          <p:nvPr/>
        </p:nvSpPr>
        <p:spPr>
          <a:xfrm>
            <a:off x="9392920" y="6496685"/>
            <a:ext cx="1971040" cy="289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1000">
                <a:solidFill>
                  <a:schemeClr val="bg2"/>
                </a:solidFill>
              </a:rPr>
              <a:t>Embedded Systems </a:t>
            </a:r>
          </a:p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1000">
                <a:solidFill>
                  <a:schemeClr val="bg2"/>
                </a:solidFill>
              </a:rPr>
              <a:t>and Internet of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/>
          <p:cNvSpPr txBox="1"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D94gM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AQYAAE82AADFIQAAECAAACYAAAAIAAAAAQAAAAAAAAA="/>
              </a:ext>
            </a:extLst>
          </p:cNvSpPr>
          <p:nvPr>
            <p:ph type="title"/>
          </p:nvPr>
        </p:nvSpPr>
        <p:spPr>
          <a:xfrm>
            <a:off x="1257617" y="1452245"/>
            <a:ext cx="8509000" cy="4513580"/>
          </a:xfrm>
        </p:spPr>
        <p:txBody>
          <a:bodyPr/>
          <a:lstStyle/>
          <a:p>
            <a:pPr>
              <a:defRPr noProof="1"/>
            </a:pPr>
            <a:br>
              <a:rPr lang="de-de" sz="2400" b="1" dirty="0"/>
            </a:br>
            <a:r>
              <a:rPr lang="de-de" sz="2400" b="1" dirty="0"/>
              <a:t>W3C </a:t>
            </a:r>
            <a:r>
              <a:rPr lang="de-de" sz="2400" b="1" dirty="0" err="1"/>
              <a:t>WoT</a:t>
            </a:r>
            <a:r>
              <a:rPr lang="de-de" sz="2400" b="1" dirty="0"/>
              <a:t> </a:t>
            </a:r>
            <a:r>
              <a:rPr lang="de-de" sz="2400" b="1" dirty="0" err="1"/>
              <a:t>Plugfest</a:t>
            </a:r>
            <a:r>
              <a:rPr lang="de-de" sz="2400" b="1" dirty="0"/>
              <a:t> - </a:t>
            </a:r>
            <a:r>
              <a:rPr lang="de-de" sz="2400" b="1" dirty="0" err="1"/>
              <a:t>Testbench</a:t>
            </a:r>
            <a:br>
              <a:rPr dirty="0"/>
            </a:br>
            <a:br>
              <a:rPr lang="de-DE" dirty="0"/>
            </a:br>
            <a:br>
              <a:rPr dirty="0"/>
            </a:br>
            <a:r>
              <a:rPr lang="de-de" sz="2400" dirty="0" err="1"/>
              <a:t>by</a:t>
            </a:r>
            <a:r>
              <a:rPr lang="de-de" sz="2400" dirty="0"/>
              <a:t> Marcus Wolf Schmidt</a:t>
            </a:r>
            <a:br>
              <a:rPr lang="de-de" sz="2400" dirty="0"/>
            </a:br>
            <a:r>
              <a:rPr lang="de-de" sz="2400" dirty="0"/>
              <a:t>	</a:t>
            </a:r>
            <a:r>
              <a:rPr lang="de-DE" sz="2400" dirty="0"/>
              <a:t>&amp; Ege </a:t>
            </a:r>
            <a:r>
              <a:rPr lang="de-DE" sz="2400" dirty="0" err="1"/>
              <a:t>Korkan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de-de" sz="1800" dirty="0"/>
              <a:t>March 5th, 2021</a:t>
            </a:r>
            <a:br>
              <a:rPr lang="de-DE" sz="1800" dirty="0"/>
            </a:br>
            <a:r>
              <a:rPr lang="de-DE" sz="1600" dirty="0"/>
              <a:t>Associate </a:t>
            </a:r>
            <a:r>
              <a:rPr lang="de-DE" sz="1600" dirty="0" err="1"/>
              <a:t>Professorship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Embedded Systems and Internet </a:t>
            </a:r>
            <a:r>
              <a:rPr lang="de-DE" sz="1600" dirty="0" err="1"/>
              <a:t>of</a:t>
            </a:r>
            <a:r>
              <a:rPr lang="de-DE" sz="1600" dirty="0"/>
              <a:t> Things</a:t>
            </a:r>
            <a:endParaRPr lang="de-de" sz="1600" dirty="0"/>
          </a:p>
        </p:txBody>
      </p:sp>
      <p:pic>
        <p:nvPicPr>
          <p:cNvPr id="3" name="Grafik 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AcAAAA4AAAAAAAAAAAAAAAAAAAA////AAIAAAD///8AAAAAAAAAAAAAAAAAAAAAAAAAAABkAAAAZAAAAAAAAAAjAAAABAAAAGQAAAAXAAAAFAAAAAAAAAAAAAAA/38AAP9/AAAAAAAACQAAAAQAAABRQAUUDAAAABAAAAAAAAAAAAAAAAAAAAAAAAAAHgAAAGgAAAAAAAAAAAAAAAAAAAAAAAAAAAAAABAnAAAQJwAAAAAAAAAAAAAAAAAAAAAAAAAAAAAAAAAAAAAAAAAAAAAUAAAAAAAAAMDA/wAAAAAAZAAAADIAAAAAAAAAZAAAAAAAAAB/f38AAQAAAB8AAABUAAAAAFKTBf///wEAAAAAAAAAAAAAAAAAAAAAAAAAAAAAAAAAAAAAAAAAAAAAAAJ/f38A7uzhA8zMzADAwP8Af39/AAAAAAAAAAAAAAAAAP///wD///8AIQAAABgAAAAUAAAAjxQAAGERAAB9PAAAACwAABAAAAAmAAAACAAAAP//////////"/>
              </a:ext>
            </a:extLst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545272"/>
            <a:ext cx="6490970" cy="4327525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922BB235-DBB3-4648-B63C-6C6640F9F836}"/>
                  </a:ext>
                </a:extLst>
              </p14:cNvPr>
              <p14:cNvContentPartPr/>
              <p14:nvPr/>
            </p14:nvContentPartPr>
            <p14:xfrm>
              <a:off x="5249903" y="3480166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922BB235-DBB3-4648-B63C-6C6640F9F8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583" y="3475846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2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EDF2959-0AE3-4081-821A-D2180937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210186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The Testbench: Main Goals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19EB169-868D-40B5-A4A3-2865B0C1F015}"/>
              </a:ext>
            </a:extLst>
          </p:cNvPr>
          <p:cNvSpPr/>
          <p:nvPr/>
        </p:nvSpPr>
        <p:spPr>
          <a:xfrm>
            <a:off x="444826" y="3722582"/>
            <a:ext cx="2390774" cy="6429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9B4A85F1-4B23-44EC-8D9D-FF8C0677AF7A}"/>
              </a:ext>
            </a:extLst>
          </p:cNvPr>
          <p:cNvSpPr/>
          <p:nvPr/>
        </p:nvSpPr>
        <p:spPr>
          <a:xfrm>
            <a:off x="4531050" y="2621792"/>
            <a:ext cx="2390774" cy="6429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Testcase</a:t>
            </a:r>
            <a:r>
              <a:rPr lang="de-DE" dirty="0"/>
              <a:t> Generation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2F76AE43-6C2D-40DF-A414-DFDC628D3365}"/>
              </a:ext>
            </a:extLst>
          </p:cNvPr>
          <p:cNvSpPr/>
          <p:nvPr/>
        </p:nvSpPr>
        <p:spPr>
          <a:xfrm>
            <a:off x="4531050" y="4802945"/>
            <a:ext cx="2390774" cy="6429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Evaluation</a:t>
            </a:r>
          </a:p>
        </p:txBody>
      </p:sp>
      <p:sp>
        <p:nvSpPr>
          <p:cNvPr id="47" name="Pfeil: nach unten 46">
            <a:extLst>
              <a:ext uri="{FF2B5EF4-FFF2-40B4-BE49-F238E27FC236}">
                <a16:creationId xmlns:a16="http://schemas.microsoft.com/office/drawing/2014/main" id="{B9052C38-D7C3-4FD9-BAAE-80AE3631B50B}"/>
              </a:ext>
            </a:extLst>
          </p:cNvPr>
          <p:cNvSpPr/>
          <p:nvPr/>
        </p:nvSpPr>
        <p:spPr>
          <a:xfrm rot="13963652">
            <a:off x="3907070" y="3312916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8" name="Pfeil: nach unten 47">
            <a:extLst>
              <a:ext uri="{FF2B5EF4-FFF2-40B4-BE49-F238E27FC236}">
                <a16:creationId xmlns:a16="http://schemas.microsoft.com/office/drawing/2014/main" id="{0DACBCB9-2D47-4A15-A4C5-7C19C4935FD8}"/>
              </a:ext>
            </a:extLst>
          </p:cNvPr>
          <p:cNvSpPr/>
          <p:nvPr/>
        </p:nvSpPr>
        <p:spPr>
          <a:xfrm rot="18398852">
            <a:off x="3907070" y="4536878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" name="Pfeil: nach unten 48">
            <a:extLst>
              <a:ext uri="{FF2B5EF4-FFF2-40B4-BE49-F238E27FC236}">
                <a16:creationId xmlns:a16="http://schemas.microsoft.com/office/drawing/2014/main" id="{DD64473C-BE6C-4E65-AC16-8F1E805B07A4}"/>
              </a:ext>
            </a:extLst>
          </p:cNvPr>
          <p:cNvSpPr/>
          <p:nvPr/>
        </p:nvSpPr>
        <p:spPr>
          <a:xfrm rot="13963652">
            <a:off x="7231295" y="2127054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4A9D7D5-D14C-45B2-92A4-CC2AB1D4C845}"/>
              </a:ext>
            </a:extLst>
          </p:cNvPr>
          <p:cNvSpPr/>
          <p:nvPr/>
        </p:nvSpPr>
        <p:spPr>
          <a:xfrm>
            <a:off x="7964812" y="1545467"/>
            <a:ext cx="2390774" cy="6429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Request Generation</a:t>
            </a:r>
          </a:p>
        </p:txBody>
      </p:sp>
      <p:sp>
        <p:nvSpPr>
          <p:cNvPr id="51" name="Pfeil: nach unten 50">
            <a:extLst>
              <a:ext uri="{FF2B5EF4-FFF2-40B4-BE49-F238E27FC236}">
                <a16:creationId xmlns:a16="http://schemas.microsoft.com/office/drawing/2014/main" id="{033C7497-2099-4941-A052-054B8458E7A1}"/>
              </a:ext>
            </a:extLst>
          </p:cNvPr>
          <p:cNvSpPr/>
          <p:nvPr/>
        </p:nvSpPr>
        <p:spPr>
          <a:xfrm rot="18059872">
            <a:off x="7233558" y="3224865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CAFB8BD1-52C9-4C25-8B70-BE1224556747}"/>
              </a:ext>
            </a:extLst>
          </p:cNvPr>
          <p:cNvSpPr/>
          <p:nvPr/>
        </p:nvSpPr>
        <p:spPr>
          <a:xfrm>
            <a:off x="7964812" y="3390899"/>
            <a:ext cx="2390774" cy="6429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Payload Generation</a:t>
            </a:r>
          </a:p>
        </p:txBody>
      </p:sp>
      <p:pic>
        <p:nvPicPr>
          <p:cNvPr id="53" name="Grafik 52" descr="Papier mit einfarbiger Füllung">
            <a:extLst>
              <a:ext uri="{FF2B5EF4-FFF2-40B4-BE49-F238E27FC236}">
                <a16:creationId xmlns:a16="http://schemas.microsoft.com/office/drawing/2014/main" id="{F247C30F-29B0-4F4F-AB9F-385098739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006" y="3722582"/>
            <a:ext cx="642938" cy="642938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F3C86985-C417-4DB2-8CC9-4D0F40A8BCE9}"/>
              </a:ext>
            </a:extLst>
          </p:cNvPr>
          <p:cNvSpPr txBox="1"/>
          <p:nvPr/>
        </p:nvSpPr>
        <p:spPr>
          <a:xfrm>
            <a:off x="3082355" y="3898053"/>
            <a:ext cx="52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179958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0BC669E-0D6D-4857-840B-5A164B7FF74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408206" y="3404166"/>
            <a:ext cx="0" cy="1779375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17FB885-3B2F-4A24-A7AD-E8CE7F55BBC3}"/>
              </a:ext>
            </a:extLst>
          </p:cNvPr>
          <p:cNvCxnSpPr>
            <a:cxnSpLocks/>
          </p:cNvCxnSpPr>
          <p:nvPr/>
        </p:nvCxnSpPr>
        <p:spPr>
          <a:xfrm>
            <a:off x="10239740" y="3404165"/>
            <a:ext cx="0" cy="1779375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36EF211-FF87-4600-B9FD-2DA9D34EE6FE}"/>
              </a:ext>
            </a:extLst>
          </p:cNvPr>
          <p:cNvCxnSpPr>
            <a:cxnSpLocks/>
          </p:cNvCxnSpPr>
          <p:nvPr/>
        </p:nvCxnSpPr>
        <p:spPr>
          <a:xfrm>
            <a:off x="8824458" y="3644668"/>
            <a:ext cx="0" cy="1538872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986FC36-7A30-4D9A-B7C4-13122A1E62FC}"/>
              </a:ext>
            </a:extLst>
          </p:cNvPr>
          <p:cNvSpPr/>
          <p:nvPr/>
        </p:nvSpPr>
        <p:spPr>
          <a:xfrm>
            <a:off x="742181" y="3719099"/>
            <a:ext cx="3992895" cy="2403781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r>
              <a:rPr lang="de-DE" dirty="0"/>
              <a:t>Loop</a:t>
            </a:r>
          </a:p>
        </p:txBody>
      </p:sp>
      <p:sp>
        <p:nvSpPr>
          <p:cNvPr id="3" name="Foliennummernplatzhalt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3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EDF2959-0AE3-4081-821A-D2180937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210186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Old vs New Testbench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00AEEFB-4597-4758-BFD1-0BBC3BE77772}"/>
              </a:ext>
            </a:extLst>
          </p:cNvPr>
          <p:cNvSpPr/>
          <p:nvPr/>
        </p:nvSpPr>
        <p:spPr>
          <a:xfrm>
            <a:off x="1949775" y="3817656"/>
            <a:ext cx="2390774" cy="642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15C87A-9EF5-4B19-AF0E-C7FF11601671}"/>
              </a:ext>
            </a:extLst>
          </p:cNvPr>
          <p:cNvSpPr/>
          <p:nvPr/>
        </p:nvSpPr>
        <p:spPr>
          <a:xfrm>
            <a:off x="1949775" y="2359855"/>
            <a:ext cx="2390774" cy="642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Random Data</a:t>
            </a:r>
          </a:p>
          <a:p>
            <a:pPr algn="ctr"/>
            <a:r>
              <a:rPr lang="de-DE" dirty="0"/>
              <a:t>Generation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DD9B12C5-28B2-4E04-B21E-F63488962676}"/>
              </a:ext>
            </a:extLst>
          </p:cNvPr>
          <p:cNvSpPr/>
          <p:nvPr/>
        </p:nvSpPr>
        <p:spPr>
          <a:xfrm>
            <a:off x="2987908" y="3216628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A5EAE19-92E7-4C65-9DAF-04E9B7189052}"/>
              </a:ext>
            </a:extLst>
          </p:cNvPr>
          <p:cNvSpPr/>
          <p:nvPr/>
        </p:nvSpPr>
        <p:spPr>
          <a:xfrm>
            <a:off x="1949775" y="5275457"/>
            <a:ext cx="2390774" cy="642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Evaluation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0691E34D-B7E7-4EDE-9E59-7BD496959500}"/>
              </a:ext>
            </a:extLst>
          </p:cNvPr>
          <p:cNvSpPr/>
          <p:nvPr/>
        </p:nvSpPr>
        <p:spPr>
          <a:xfrm>
            <a:off x="2987907" y="4671400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B34164D4-A486-457C-93E2-58ADF6BCD028}"/>
              </a:ext>
            </a:extLst>
          </p:cNvPr>
          <p:cNvSpPr/>
          <p:nvPr/>
        </p:nvSpPr>
        <p:spPr>
          <a:xfrm>
            <a:off x="2987907" y="1764044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2" name="Grafik 11" descr="Papier mit einfarbiger Füllung">
            <a:extLst>
              <a:ext uri="{FF2B5EF4-FFF2-40B4-BE49-F238E27FC236}">
                <a16:creationId xmlns:a16="http://schemas.microsoft.com/office/drawing/2014/main" id="{FE3AF155-66AD-4C2C-835C-EE841A698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5213" y="971341"/>
            <a:ext cx="642938" cy="642938"/>
          </a:xfrm>
          <a:prstGeom prst="rect">
            <a:avLst/>
          </a:prstGeom>
        </p:spPr>
      </p:pic>
      <p:pic>
        <p:nvPicPr>
          <p:cNvPr id="20" name="Grafik 19" descr="Papier mit einfarbiger Füllung">
            <a:extLst>
              <a:ext uri="{FF2B5EF4-FFF2-40B4-BE49-F238E27FC236}">
                <a16:creationId xmlns:a16="http://schemas.microsoft.com/office/drawing/2014/main" id="{DF36ADAA-7D22-4BBF-B841-B115056E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467" y="971341"/>
            <a:ext cx="642938" cy="642938"/>
          </a:xfrm>
          <a:prstGeom prst="rect">
            <a:avLst/>
          </a:prstGeom>
        </p:spPr>
      </p:pic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BD8494FA-B34C-4B14-9A1D-312E7863D16D}"/>
              </a:ext>
            </a:extLst>
          </p:cNvPr>
          <p:cNvSpPr/>
          <p:nvPr/>
        </p:nvSpPr>
        <p:spPr>
          <a:xfrm>
            <a:off x="8681682" y="1779843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61CBEDD5-424C-4F7E-9157-C0DCB3531655}"/>
              </a:ext>
            </a:extLst>
          </p:cNvPr>
          <p:cNvSpPr/>
          <p:nvPr/>
        </p:nvSpPr>
        <p:spPr>
          <a:xfrm rot="19254602">
            <a:off x="9160237" y="1726586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DA15E1C7-8FCA-4305-AC77-6F87353AF7C5}"/>
              </a:ext>
            </a:extLst>
          </p:cNvPr>
          <p:cNvSpPr/>
          <p:nvPr/>
        </p:nvSpPr>
        <p:spPr>
          <a:xfrm rot="1992570">
            <a:off x="8209774" y="1725582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78747A8-F917-4531-8582-3384D2F70804}"/>
              </a:ext>
            </a:extLst>
          </p:cNvPr>
          <p:cNvSpPr/>
          <p:nvPr/>
        </p:nvSpPr>
        <p:spPr>
          <a:xfrm>
            <a:off x="6872198" y="2236376"/>
            <a:ext cx="1386523" cy="4108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Operation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57478460-6E40-4D25-9D4D-AE5EB083BF55}"/>
              </a:ext>
            </a:extLst>
          </p:cNvPr>
          <p:cNvSpPr/>
          <p:nvPr/>
        </p:nvSpPr>
        <p:spPr>
          <a:xfrm>
            <a:off x="8128594" y="2745411"/>
            <a:ext cx="1386523" cy="4108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Parameter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885BF40F-161B-40CF-BBAF-876937BAAAFA}"/>
              </a:ext>
            </a:extLst>
          </p:cNvPr>
          <p:cNvSpPr/>
          <p:nvPr/>
        </p:nvSpPr>
        <p:spPr>
          <a:xfrm>
            <a:off x="9403847" y="2229115"/>
            <a:ext cx="1386523" cy="4108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9833DBF-2409-4128-9ECC-3473F69FF48E}"/>
              </a:ext>
            </a:extLst>
          </p:cNvPr>
          <p:cNvSpPr/>
          <p:nvPr/>
        </p:nvSpPr>
        <p:spPr>
          <a:xfrm>
            <a:off x="6872198" y="3778149"/>
            <a:ext cx="3918173" cy="87676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err="1"/>
              <a:t>Testing</a:t>
            </a:r>
            <a:endParaRPr lang="de-DE" sz="2000" dirty="0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4F068182-1F05-478E-9D71-E1DA56F68550}"/>
              </a:ext>
            </a:extLst>
          </p:cNvPr>
          <p:cNvSpPr/>
          <p:nvPr/>
        </p:nvSpPr>
        <p:spPr>
          <a:xfrm>
            <a:off x="7250952" y="3013944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94D4009A-12FA-49E9-A489-8E94CCE15571}"/>
              </a:ext>
            </a:extLst>
          </p:cNvPr>
          <p:cNvSpPr/>
          <p:nvPr/>
        </p:nvSpPr>
        <p:spPr>
          <a:xfrm>
            <a:off x="8664601" y="3254446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B2BE9D47-C41F-4D01-9310-0D66F8AFC5E8}"/>
              </a:ext>
            </a:extLst>
          </p:cNvPr>
          <p:cNvSpPr/>
          <p:nvPr/>
        </p:nvSpPr>
        <p:spPr>
          <a:xfrm>
            <a:off x="10078250" y="3013943"/>
            <a:ext cx="314507" cy="39022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9F043920-E3CF-418E-B0A3-7159A21725B2}"/>
              </a:ext>
            </a:extLst>
          </p:cNvPr>
          <p:cNvSpPr/>
          <p:nvPr/>
        </p:nvSpPr>
        <p:spPr>
          <a:xfrm>
            <a:off x="6879848" y="5215921"/>
            <a:ext cx="3918173" cy="87676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/>
              <a:t>Evaluation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AFD1F46-1F5E-4BBC-B0EA-0677D8345520}"/>
              </a:ext>
            </a:extLst>
          </p:cNvPr>
          <p:cNvSpPr txBox="1"/>
          <p:nvPr/>
        </p:nvSpPr>
        <p:spPr>
          <a:xfrm>
            <a:off x="2919562" y="1146812"/>
            <a:ext cx="52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854E961-ADF1-466A-AF9B-E22CD6BB3FD2}"/>
              </a:ext>
            </a:extLst>
          </p:cNvPr>
          <p:cNvSpPr txBox="1"/>
          <p:nvPr/>
        </p:nvSpPr>
        <p:spPr>
          <a:xfrm>
            <a:off x="8586382" y="1142473"/>
            <a:ext cx="52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CA298F8-F538-4843-A88D-4B10E9D6BFD8}"/>
              </a:ext>
            </a:extLst>
          </p:cNvPr>
          <p:cNvSpPr/>
          <p:nvPr/>
        </p:nvSpPr>
        <p:spPr>
          <a:xfrm>
            <a:off x="5763744" y="861982"/>
            <a:ext cx="51462" cy="560239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28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6D5E87F-0471-4C08-A37A-92BA6CC4A8B6}"/>
              </a:ext>
            </a:extLst>
          </p:cNvPr>
          <p:cNvSpPr/>
          <p:nvPr/>
        </p:nvSpPr>
        <p:spPr>
          <a:xfrm>
            <a:off x="5118383" y="596548"/>
            <a:ext cx="6597367" cy="564160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4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EDF2959-0AE3-4081-821A-D2180937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Test Report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0A3E8-CBAF-4C3B-88C9-F27E35227CBA}"/>
              </a:ext>
            </a:extLst>
          </p:cNvPr>
          <p:cNvSpPr txBox="1"/>
          <p:nvPr/>
        </p:nvSpPr>
        <p:spPr>
          <a:xfrm>
            <a:off x="838685" y="1386027"/>
            <a:ext cx="4222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 : Operation Coverage</a:t>
            </a:r>
          </a:p>
          <a:p>
            <a:endParaRPr lang="de-DE" dirty="0"/>
          </a:p>
          <a:p>
            <a:r>
              <a:rPr lang="de-DE" dirty="0"/>
              <a:t>T2: Parameter Coverage</a:t>
            </a:r>
          </a:p>
          <a:p>
            <a:endParaRPr lang="de-DE" dirty="0"/>
          </a:p>
          <a:p>
            <a:r>
              <a:rPr lang="de-DE" dirty="0"/>
              <a:t>T3: Input Coverage</a:t>
            </a:r>
          </a:p>
          <a:p>
            <a:endParaRPr lang="de-DE" dirty="0"/>
          </a:p>
          <a:p>
            <a:r>
              <a:rPr lang="de-DE" dirty="0"/>
              <a:t>T4: (Output Coverage)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EB0B73F1-BEB6-4BF1-91DD-4F3DFE4828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51" y="985305"/>
            <a:ext cx="5526908" cy="48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5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EDF2959-0AE3-4081-821A-D2180937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Things I have interacted with</a:t>
            </a:r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BF275280-92C8-4864-9C10-A07A53076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95511"/>
              </p:ext>
            </p:extLst>
          </p:nvPr>
        </p:nvGraphicFramePr>
        <p:xfrm>
          <a:off x="2538994" y="1843615"/>
          <a:ext cx="7114011" cy="325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337">
                  <a:extLst>
                    <a:ext uri="{9D8B030D-6E8A-4147-A177-3AD203B41FA5}">
                      <a16:colId xmlns:a16="http://schemas.microsoft.com/office/drawing/2014/main" val="1867978188"/>
                    </a:ext>
                  </a:extLst>
                </a:gridCol>
                <a:gridCol w="2371337">
                  <a:extLst>
                    <a:ext uri="{9D8B030D-6E8A-4147-A177-3AD203B41FA5}">
                      <a16:colId xmlns:a16="http://schemas.microsoft.com/office/drawing/2014/main" val="3390298896"/>
                    </a:ext>
                  </a:extLst>
                </a:gridCol>
                <a:gridCol w="2371337">
                  <a:extLst>
                    <a:ext uri="{9D8B030D-6E8A-4147-A177-3AD203B41FA5}">
                      <a16:colId xmlns:a16="http://schemas.microsoft.com/office/drawing/2014/main" val="752796099"/>
                    </a:ext>
                  </a:extLst>
                </a:gridCol>
              </a:tblGrid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Reachable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26008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RIOT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82598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Siemens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249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Partially</a:t>
                      </a:r>
                      <a:r>
                        <a:rPr lang="de-DE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Partially</a:t>
                      </a:r>
                      <a:r>
                        <a:rPr lang="de-DE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61485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21575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04063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Farmsimulation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308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3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54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6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EDF2959-0AE3-4081-821A-D2180937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Results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83461F6-A565-46C7-A4B2-6A929D56B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33645"/>
              </p:ext>
            </p:extLst>
          </p:nvPr>
        </p:nvGraphicFramePr>
        <p:xfrm>
          <a:off x="461963" y="1866899"/>
          <a:ext cx="11510964" cy="287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494">
                  <a:extLst>
                    <a:ext uri="{9D8B030D-6E8A-4147-A177-3AD203B41FA5}">
                      <a16:colId xmlns:a16="http://schemas.microsoft.com/office/drawing/2014/main" val="1867978188"/>
                    </a:ext>
                  </a:extLst>
                </a:gridCol>
                <a:gridCol w="1918494">
                  <a:extLst>
                    <a:ext uri="{9D8B030D-6E8A-4147-A177-3AD203B41FA5}">
                      <a16:colId xmlns:a16="http://schemas.microsoft.com/office/drawing/2014/main" val="3390298896"/>
                    </a:ext>
                  </a:extLst>
                </a:gridCol>
                <a:gridCol w="1918494">
                  <a:extLst>
                    <a:ext uri="{9D8B030D-6E8A-4147-A177-3AD203B41FA5}">
                      <a16:colId xmlns:a16="http://schemas.microsoft.com/office/drawing/2014/main" val="752796099"/>
                    </a:ext>
                  </a:extLst>
                </a:gridCol>
                <a:gridCol w="1918494">
                  <a:extLst>
                    <a:ext uri="{9D8B030D-6E8A-4147-A177-3AD203B41FA5}">
                      <a16:colId xmlns:a16="http://schemas.microsoft.com/office/drawing/2014/main" val="2281594273"/>
                    </a:ext>
                  </a:extLst>
                </a:gridCol>
                <a:gridCol w="1918494">
                  <a:extLst>
                    <a:ext uri="{9D8B030D-6E8A-4147-A177-3AD203B41FA5}">
                      <a16:colId xmlns:a16="http://schemas.microsoft.com/office/drawing/2014/main" val="1159152786"/>
                    </a:ext>
                  </a:extLst>
                </a:gridCol>
                <a:gridCol w="1918494">
                  <a:extLst>
                    <a:ext uri="{9D8B030D-6E8A-4147-A177-3AD203B41FA5}">
                      <a16:colId xmlns:a16="http://schemas.microsoft.com/office/drawing/2014/main" val="2739959585"/>
                    </a:ext>
                  </a:extLst>
                </a:gridCol>
              </a:tblGrid>
              <a:tr h="633763">
                <a:tc>
                  <a:txBody>
                    <a:bodyPr/>
                    <a:lstStyle/>
                    <a:p>
                      <a:r>
                        <a:rPr lang="de-DE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Operation 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Parameter (T2)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Input (T3)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Output (T4) </a:t>
                      </a:r>
                    </a:p>
                    <a:p>
                      <a:r>
                        <a:rPr lang="de-DE" dirty="0"/>
                        <a:t>(not </a:t>
                      </a:r>
                      <a:r>
                        <a:rPr lang="de-DE" dirty="0" err="1"/>
                        <a:t>done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Points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26008"/>
                  </a:ext>
                </a:extLst>
              </a:tr>
              <a:tr h="399905">
                <a:tc>
                  <a:txBody>
                    <a:bodyPr/>
                    <a:lstStyle/>
                    <a:p>
                      <a:r>
                        <a:rPr lang="de-DE" dirty="0"/>
                        <a:t>RIOT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Stress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82598"/>
                  </a:ext>
                </a:extLst>
              </a:tr>
              <a:tr h="399905">
                <a:tc>
                  <a:txBody>
                    <a:bodyPr/>
                    <a:lstStyle/>
                    <a:p>
                      <a:r>
                        <a:rPr lang="de-DE" dirty="0"/>
                        <a:t>Siemens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Uri</a:t>
                      </a: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249"/>
                  </a:ext>
                </a:extLst>
              </a:tr>
              <a:tr h="399905">
                <a:tc>
                  <a:txBody>
                    <a:bodyPr/>
                    <a:lstStyle/>
                    <a:p>
                      <a:r>
                        <a:rPr lang="de-DE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Output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61485"/>
                  </a:ext>
                </a:extLst>
              </a:tr>
              <a:tr h="633763">
                <a:tc>
                  <a:txBody>
                    <a:bodyPr/>
                    <a:lstStyle/>
                    <a:p>
                      <a:r>
                        <a:rPr lang="de-DE" dirty="0"/>
                        <a:t>Farmsimulation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Servient</a:t>
                      </a: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Shutdown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308"/>
                  </a:ext>
                </a:extLst>
              </a:tr>
              <a:tr h="399905">
                <a:tc>
                  <a:txBody>
                    <a:bodyPr/>
                    <a:lstStyle/>
                    <a:p>
                      <a:r>
                        <a:rPr lang="de-DE" dirty="0"/>
                        <a:t>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FFFF00"/>
                          </a:solidFill>
                        </a:rPr>
                        <a:t>Partially</a:t>
                      </a:r>
                      <a:endParaRPr lang="de-DE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00B050"/>
                          </a:solidFill>
                        </a:rPr>
                        <a:t>Passed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Sensehat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3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45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7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EDF2959-0AE3-4081-821A-D2180937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 err="1">
                <a:solidFill>
                  <a:srgbClr val="0065BD"/>
                </a:solidFill>
              </a:rPr>
              <a:t>WoT</a:t>
            </a:r>
            <a:r>
              <a:rPr lang="en-US" altLang="en-US" u="sng" dirty="0">
                <a:solidFill>
                  <a:srgbClr val="0065BD"/>
                </a:solidFill>
              </a:rPr>
              <a:t>-Testbench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0165AA-4A83-4B93-B8BC-5D6B964ADB99}"/>
              </a:ext>
            </a:extLst>
          </p:cNvPr>
          <p:cNvSpPr txBox="1"/>
          <p:nvPr/>
        </p:nvSpPr>
        <p:spPr>
          <a:xfrm>
            <a:off x="2838450" y="3136612"/>
            <a:ext cx="885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https://github.com/tum-esi/testbench</a:t>
            </a:r>
          </a:p>
        </p:txBody>
      </p:sp>
    </p:spTree>
    <p:extLst>
      <p:ext uri="{BB962C8B-B14F-4D97-AF65-F5344CB8AC3E}">
        <p14:creationId xmlns:p14="http://schemas.microsoft.com/office/powerpoint/2010/main" val="16587480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106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7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Presentation</vt:lpstr>
      <vt:lpstr>Presentation</vt:lpstr>
      <vt:lpstr>Presentation</vt:lpstr>
      <vt:lpstr>Presentation</vt:lpstr>
      <vt:lpstr>Presentation</vt:lpstr>
      <vt:lpstr>Presentation</vt:lpstr>
      <vt:lpstr>Presentation</vt:lpstr>
      <vt:lpstr> W3C WoT Plugfest - Testbench   by Marcus Wolf Schmidt  &amp; Ege Korkan   March 5th, 2021 Associate Professorship of Embedded Systems and Internet of Things</vt:lpstr>
      <vt:lpstr>The Testbench: Main Goals</vt:lpstr>
      <vt:lpstr>Old vs New Testbench</vt:lpstr>
      <vt:lpstr>Test Report</vt:lpstr>
      <vt:lpstr>Things I have interacted with</vt:lpstr>
      <vt:lpstr>Results</vt:lpstr>
      <vt:lpstr>WoT-Testbench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Forschungs Praxis  Final Presentation  Evaluation of ROS as an Addition to the W3C WoT  by Marcus Wolf Schmidt   June 27th, 2020</dc:title>
  <dc:creator>Marcus Schmidt</dc:creator>
  <cp:lastModifiedBy>Marcus Schmidt</cp:lastModifiedBy>
  <cp:revision>60</cp:revision>
  <cp:lastPrinted>2020-07-22T10:01:24Z</cp:lastPrinted>
  <dcterms:created xsi:type="dcterms:W3CDTF">2020-06-29T00:01:42Z</dcterms:created>
  <dcterms:modified xsi:type="dcterms:W3CDTF">2021-03-05T12:22:14Z</dcterms:modified>
</cp:coreProperties>
</file>