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450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8BF0E-7443-49F4-8C9D-BE7843163A34}" type="datetimeFigureOut">
              <a:rPr lang="en-US" smtClean="0"/>
              <a:pPr/>
              <a:t>9/15/2016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9924C-E764-4CED-9FBA-ABF1D703D561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8BF0E-7443-49F4-8C9D-BE7843163A34}" type="datetimeFigureOut">
              <a:rPr lang="en-US" smtClean="0"/>
              <a:pPr/>
              <a:t>9/15/2016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9924C-E764-4CED-9FBA-ABF1D703D561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8BF0E-7443-49F4-8C9D-BE7843163A34}" type="datetimeFigureOut">
              <a:rPr lang="en-US" smtClean="0"/>
              <a:pPr/>
              <a:t>9/15/2016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9924C-E764-4CED-9FBA-ABF1D703D561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8BF0E-7443-49F4-8C9D-BE7843163A34}" type="datetimeFigureOut">
              <a:rPr lang="en-US" smtClean="0"/>
              <a:pPr/>
              <a:t>9/15/2016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9924C-E764-4CED-9FBA-ABF1D703D561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8BF0E-7443-49F4-8C9D-BE7843163A34}" type="datetimeFigureOut">
              <a:rPr lang="en-US" smtClean="0"/>
              <a:pPr/>
              <a:t>9/15/2016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9924C-E764-4CED-9FBA-ABF1D703D561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8BF0E-7443-49F4-8C9D-BE7843163A34}" type="datetimeFigureOut">
              <a:rPr lang="en-US" smtClean="0"/>
              <a:pPr/>
              <a:t>9/15/2016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9924C-E764-4CED-9FBA-ABF1D703D561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8BF0E-7443-49F4-8C9D-BE7843163A34}" type="datetimeFigureOut">
              <a:rPr lang="en-US" smtClean="0"/>
              <a:pPr/>
              <a:t>9/15/2016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9924C-E764-4CED-9FBA-ABF1D703D561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8BF0E-7443-49F4-8C9D-BE7843163A34}" type="datetimeFigureOut">
              <a:rPr lang="en-US" smtClean="0"/>
              <a:pPr/>
              <a:t>9/15/2016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9924C-E764-4CED-9FBA-ABF1D703D561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8BF0E-7443-49F4-8C9D-BE7843163A34}" type="datetimeFigureOut">
              <a:rPr lang="en-US" smtClean="0"/>
              <a:pPr/>
              <a:t>9/15/2016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9924C-E764-4CED-9FBA-ABF1D703D561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8BF0E-7443-49F4-8C9D-BE7843163A34}" type="datetimeFigureOut">
              <a:rPr lang="en-US" smtClean="0"/>
              <a:pPr/>
              <a:t>9/15/2016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9924C-E764-4CED-9FBA-ABF1D703D561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8BF0E-7443-49F4-8C9D-BE7843163A34}" type="datetimeFigureOut">
              <a:rPr lang="en-US" smtClean="0"/>
              <a:pPr/>
              <a:t>9/15/2016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9924C-E764-4CED-9FBA-ABF1D703D561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38BF0E-7443-49F4-8C9D-BE7843163A34}" type="datetimeFigureOut">
              <a:rPr lang="en-US" smtClean="0"/>
              <a:pPr/>
              <a:t>9/15/2016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9924C-E764-4CED-9FBA-ABF1D703D561}" type="slidenum">
              <a:rPr lang="en-US" smtClean="0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角丸四角形 6"/>
          <p:cNvSpPr/>
          <p:nvPr/>
        </p:nvSpPr>
        <p:spPr bwMode="auto">
          <a:xfrm>
            <a:off x="2771800" y="404664"/>
            <a:ext cx="3456384" cy="3580441"/>
          </a:xfrm>
          <a:prstGeom prst="roundRect">
            <a:avLst>
              <a:gd name="adj" fmla="val 6113"/>
            </a:avLst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+mj-ea"/>
              </a:rPr>
              <a:t>WoT </a:t>
            </a:r>
            <a:r>
              <a:rPr kumimoji="1" lang="en-US" altLang="ja-JP" sz="200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ea typeface="+mj-ea"/>
              </a:rPr>
              <a:t>Servient</a:t>
            </a:r>
            <a:endParaRPr kumimoji="1" lang="en-US" altLang="ja-JP" sz="200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ea typeface="+mj-ea"/>
            </a:endParaRPr>
          </a:p>
        </p:txBody>
      </p:sp>
      <p:sp>
        <p:nvSpPr>
          <p:cNvPr id="27" name="角丸四角形 24"/>
          <p:cNvSpPr/>
          <p:nvPr/>
        </p:nvSpPr>
        <p:spPr bwMode="auto">
          <a:xfrm>
            <a:off x="2973348" y="908720"/>
            <a:ext cx="3060000" cy="1512168"/>
          </a:xfrm>
          <a:prstGeom prst="roundRect">
            <a:avLst>
              <a:gd name="adj" fmla="val 10381"/>
            </a:avLst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i="0" u="none" strike="noStrike" cap="none" normalizeH="0" baseline="0" dirty="0" smtClean="0">
                <a:ln>
                  <a:noFill/>
                </a:ln>
                <a:effectLst/>
                <a:ea typeface="+mj-ea"/>
              </a:rPr>
              <a:t>Runtime Environment</a:t>
            </a:r>
          </a:p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ja-JP" sz="2000" i="0" u="none" strike="noStrike" cap="none" normalizeH="0" baseline="0" dirty="0" smtClean="0">
              <a:ln>
                <a:noFill/>
              </a:ln>
              <a:effectLst/>
              <a:ea typeface="+mj-ea"/>
            </a:endParaRPr>
          </a:p>
        </p:txBody>
      </p:sp>
      <p:sp>
        <p:nvSpPr>
          <p:cNvPr id="28" name="縦巻き 49"/>
          <p:cNvSpPr/>
          <p:nvPr/>
        </p:nvSpPr>
        <p:spPr bwMode="auto">
          <a:xfrm>
            <a:off x="3189372" y="1143077"/>
            <a:ext cx="2736304" cy="503413"/>
          </a:xfrm>
          <a:prstGeom prst="verticalScroll">
            <a:avLst/>
          </a:prstGeom>
          <a:solidFill>
            <a:srgbClr val="7030A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ea typeface="+mj-ea"/>
              </a:rPr>
              <a:t>App Script</a:t>
            </a:r>
          </a:p>
        </p:txBody>
      </p:sp>
      <p:sp>
        <p:nvSpPr>
          <p:cNvPr id="29" name="角丸四角形 21"/>
          <p:cNvSpPr/>
          <p:nvPr/>
        </p:nvSpPr>
        <p:spPr bwMode="auto">
          <a:xfrm>
            <a:off x="4073570" y="2123802"/>
            <a:ext cx="906306" cy="576064"/>
          </a:xfrm>
          <a:prstGeom prst="roundRect">
            <a:avLst>
              <a:gd name="adj" fmla="val 0"/>
            </a:avLst>
          </a:prstGeom>
          <a:solidFill>
            <a:srgbClr val="7030A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ea typeface="+mj-ea"/>
              </a:rPr>
              <a:t>Disc.</a:t>
            </a:r>
            <a:r>
              <a:rPr kumimoji="1" lang="en-US" altLang="ja-JP" sz="2000" dirty="0" smtClean="0">
                <a:solidFill>
                  <a:schemeClr val="bg1"/>
                </a:solidFill>
                <a:ea typeface="+mj-ea"/>
              </a:rPr>
              <a:t/>
            </a:r>
            <a:br>
              <a:rPr kumimoji="1" lang="en-US" altLang="ja-JP" sz="2000" dirty="0" smtClean="0">
                <a:solidFill>
                  <a:schemeClr val="bg1"/>
                </a:solidFill>
                <a:ea typeface="+mj-ea"/>
              </a:rPr>
            </a:br>
            <a:r>
              <a:rPr kumimoji="1" lang="en-US" altLang="ja-JP" sz="200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ea typeface="+mj-ea"/>
              </a:rPr>
              <a:t>API</a:t>
            </a:r>
          </a:p>
        </p:txBody>
      </p:sp>
      <p:sp>
        <p:nvSpPr>
          <p:cNvPr id="30" name="角丸四角形 21"/>
          <p:cNvSpPr/>
          <p:nvPr/>
        </p:nvSpPr>
        <p:spPr bwMode="auto">
          <a:xfrm>
            <a:off x="5045678" y="2132856"/>
            <a:ext cx="864096" cy="576064"/>
          </a:xfrm>
          <a:prstGeom prst="roundRect">
            <a:avLst>
              <a:gd name="adj" fmla="val 0"/>
            </a:avLst>
          </a:prstGeom>
          <a:solidFill>
            <a:srgbClr val="7030A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ea typeface="+mj-ea"/>
              </a:rPr>
              <a:t>Server</a:t>
            </a:r>
            <a:r>
              <a:rPr kumimoji="1" lang="en-US" altLang="ja-JP" sz="200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ea typeface="+mj-ea"/>
              </a:rPr>
              <a:t/>
            </a:r>
            <a:br>
              <a:rPr kumimoji="1" lang="en-US" altLang="ja-JP" sz="200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ea typeface="+mj-ea"/>
              </a:rPr>
            </a:br>
            <a:r>
              <a:rPr kumimoji="1" lang="en-US" altLang="ja-JP" sz="200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ea typeface="+mj-ea"/>
              </a:rPr>
              <a:t>API</a:t>
            </a:r>
          </a:p>
        </p:txBody>
      </p:sp>
      <p:sp>
        <p:nvSpPr>
          <p:cNvPr id="31" name="角丸四角形 21"/>
          <p:cNvSpPr/>
          <p:nvPr/>
        </p:nvSpPr>
        <p:spPr bwMode="auto">
          <a:xfrm>
            <a:off x="3101462" y="2132856"/>
            <a:ext cx="906306" cy="576064"/>
          </a:xfrm>
          <a:prstGeom prst="roundRect">
            <a:avLst>
              <a:gd name="adj" fmla="val 0"/>
            </a:avLst>
          </a:prstGeom>
          <a:solidFill>
            <a:srgbClr val="7030A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dirty="0" smtClean="0">
                <a:solidFill>
                  <a:schemeClr val="bg1"/>
                </a:solidFill>
                <a:ea typeface="+mj-ea"/>
              </a:rPr>
              <a:t>Client</a:t>
            </a:r>
            <a:r>
              <a:rPr kumimoji="1" lang="en-US" altLang="ja-JP" sz="2000" dirty="0" smtClean="0">
                <a:solidFill>
                  <a:schemeClr val="bg1"/>
                </a:solidFill>
                <a:ea typeface="+mj-ea"/>
              </a:rPr>
              <a:t/>
            </a:r>
            <a:br>
              <a:rPr kumimoji="1" lang="en-US" altLang="ja-JP" sz="2000" dirty="0" smtClean="0">
                <a:solidFill>
                  <a:schemeClr val="bg1"/>
                </a:solidFill>
                <a:ea typeface="+mj-ea"/>
              </a:rPr>
            </a:br>
            <a:r>
              <a:rPr kumimoji="1" lang="en-US" altLang="ja-JP" sz="200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ea typeface="+mj-ea"/>
              </a:rPr>
              <a:t>API</a:t>
            </a:r>
          </a:p>
        </p:txBody>
      </p:sp>
      <p:sp>
        <p:nvSpPr>
          <p:cNvPr id="35" name="Gestreifter Pfeil nach rechts 34"/>
          <p:cNvSpPr/>
          <p:nvPr/>
        </p:nvSpPr>
        <p:spPr>
          <a:xfrm rot="10800000" flipH="1">
            <a:off x="6228184" y="1844824"/>
            <a:ext cx="432048" cy="648072"/>
          </a:xfrm>
          <a:prstGeom prst="stripedRightArrow">
            <a:avLst>
              <a:gd name="adj1" fmla="val 45297"/>
              <a:gd name="adj2" fmla="val 50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Ellipse 18"/>
          <p:cNvSpPr/>
          <p:nvPr/>
        </p:nvSpPr>
        <p:spPr>
          <a:xfrm>
            <a:off x="2123728" y="2852936"/>
            <a:ext cx="936104" cy="9361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Sensor</a:t>
            </a:r>
            <a:endParaRPr lang="de-DE" dirty="0"/>
          </a:p>
        </p:txBody>
      </p:sp>
      <p:sp>
        <p:nvSpPr>
          <p:cNvPr id="20" name="Abgerundetes Rechteck 19"/>
          <p:cNvSpPr/>
          <p:nvPr/>
        </p:nvSpPr>
        <p:spPr>
          <a:xfrm>
            <a:off x="1259632" y="4725144"/>
            <a:ext cx="1944216" cy="13681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Server</a:t>
            </a:r>
          </a:p>
          <a:p>
            <a:pPr algn="ctr"/>
            <a:r>
              <a:rPr lang="de-DE" dirty="0" smtClean="0"/>
              <a:t>(</a:t>
            </a:r>
            <a:r>
              <a:rPr lang="de-DE" dirty="0" err="1" smtClean="0"/>
              <a:t>Exposing</a:t>
            </a:r>
            <a:r>
              <a:rPr lang="de-DE" dirty="0" smtClean="0"/>
              <a:t> Thing)</a:t>
            </a:r>
            <a:endParaRPr lang="de-DE" dirty="0"/>
          </a:p>
        </p:txBody>
      </p:sp>
      <p:sp>
        <p:nvSpPr>
          <p:cNvPr id="21" name="Abgerundetes Rechteck 20"/>
          <p:cNvSpPr/>
          <p:nvPr/>
        </p:nvSpPr>
        <p:spPr>
          <a:xfrm>
            <a:off x="5292080" y="4725144"/>
            <a:ext cx="2304256" cy="12961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Client</a:t>
            </a:r>
          </a:p>
          <a:p>
            <a:pPr algn="ctr"/>
            <a:r>
              <a:rPr lang="de-DE" dirty="0" smtClean="0"/>
              <a:t>(</a:t>
            </a:r>
            <a:r>
              <a:rPr lang="de-DE" dirty="0" err="1" smtClean="0"/>
              <a:t>Consuming</a:t>
            </a:r>
            <a:r>
              <a:rPr lang="de-DE" dirty="0" smtClean="0"/>
              <a:t> Thing)</a:t>
            </a:r>
            <a:endParaRPr lang="de-DE" dirty="0"/>
          </a:p>
        </p:txBody>
      </p:sp>
      <p:cxnSp>
        <p:nvCxnSpPr>
          <p:cNvPr id="37" name="Form 36"/>
          <p:cNvCxnSpPr>
            <a:endCxn id="19" idx="6"/>
          </p:cNvCxnSpPr>
          <p:nvPr/>
        </p:nvCxnSpPr>
        <p:spPr>
          <a:xfrm rot="5400000">
            <a:off x="2929182" y="2839571"/>
            <a:ext cx="612068" cy="35076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winkelte Verbindung 38"/>
          <p:cNvCxnSpPr>
            <a:endCxn id="20" idx="0"/>
          </p:cNvCxnSpPr>
          <p:nvPr/>
        </p:nvCxnSpPr>
        <p:spPr>
          <a:xfrm rot="5400000">
            <a:off x="1961711" y="2978951"/>
            <a:ext cx="2016222" cy="1476164"/>
          </a:xfrm>
          <a:prstGeom prst="bentConnector3">
            <a:avLst>
              <a:gd name="adj1" fmla="val 8118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winkelte Verbindung 41"/>
          <p:cNvCxnSpPr>
            <a:stCxn id="21" idx="0"/>
            <a:endCxn id="30" idx="2"/>
          </p:cNvCxnSpPr>
          <p:nvPr/>
        </p:nvCxnSpPr>
        <p:spPr>
          <a:xfrm rot="16200000" flipV="1">
            <a:off x="4952855" y="3233791"/>
            <a:ext cx="2016224" cy="96648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35896" y="4797152"/>
            <a:ext cx="1365895" cy="13658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60232" y="1484784"/>
            <a:ext cx="1365895" cy="13658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5" name="Gestreifter Pfeil nach rechts 54"/>
          <p:cNvSpPr/>
          <p:nvPr/>
        </p:nvSpPr>
        <p:spPr>
          <a:xfrm rot="10800000" flipH="1">
            <a:off x="3203848" y="5157192"/>
            <a:ext cx="432048" cy="648072"/>
          </a:xfrm>
          <a:prstGeom prst="stripedRightArrow">
            <a:avLst>
              <a:gd name="adj1" fmla="val 45297"/>
              <a:gd name="adj2" fmla="val 50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Gewinkelte Verbindung 64"/>
          <p:cNvCxnSpPr>
            <a:stCxn id="29" idx="2"/>
            <a:endCxn id="1026" idx="0"/>
          </p:cNvCxnSpPr>
          <p:nvPr/>
        </p:nvCxnSpPr>
        <p:spPr>
          <a:xfrm rot="5400000">
            <a:off x="3374141" y="3644570"/>
            <a:ext cx="2097286" cy="20787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角丸四角形 6"/>
          <p:cNvSpPr/>
          <p:nvPr/>
        </p:nvSpPr>
        <p:spPr bwMode="auto">
          <a:xfrm>
            <a:off x="2915816" y="1700808"/>
            <a:ext cx="3456384" cy="3580441"/>
          </a:xfrm>
          <a:prstGeom prst="roundRect">
            <a:avLst>
              <a:gd name="adj" fmla="val 6113"/>
            </a:avLst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+mj-ea"/>
              </a:rPr>
              <a:t>WoT </a:t>
            </a:r>
            <a:r>
              <a:rPr kumimoji="1" lang="en-US" altLang="ja-JP" sz="200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ea typeface="+mj-ea"/>
              </a:rPr>
              <a:t>Servient</a:t>
            </a:r>
            <a:endParaRPr kumimoji="1" lang="en-US" altLang="ja-JP" sz="200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ea typeface="+mj-ea"/>
            </a:endParaRPr>
          </a:p>
        </p:txBody>
      </p:sp>
      <p:sp>
        <p:nvSpPr>
          <p:cNvPr id="6" name="角丸四角形 22"/>
          <p:cNvSpPr/>
          <p:nvPr/>
        </p:nvSpPr>
        <p:spPr bwMode="auto">
          <a:xfrm>
            <a:off x="4645680" y="4958510"/>
            <a:ext cx="1512000" cy="559207"/>
          </a:xfrm>
          <a:prstGeom prst="roundRect">
            <a:avLst>
              <a:gd name="adj" fmla="val 0"/>
            </a:avLst>
          </a:prstGeom>
          <a:solidFill>
            <a:srgbClr val="FF9900"/>
          </a:solidFill>
          <a:ln w="25400" cap="flat" cmpd="sng" algn="ctr">
            <a:solidFill>
              <a:srgbClr val="9966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Server</a:t>
            </a:r>
            <a:br>
              <a:rPr kumimoji="1" lang="en-US" altLang="ja-JP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</a:br>
            <a:r>
              <a:rPr kumimoji="1" lang="en-US" altLang="ja-JP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Connector</a:t>
            </a:r>
          </a:p>
        </p:txBody>
      </p:sp>
      <p:sp>
        <p:nvSpPr>
          <p:cNvPr id="7" name="角丸四角形 24"/>
          <p:cNvSpPr/>
          <p:nvPr/>
        </p:nvSpPr>
        <p:spPr bwMode="auto">
          <a:xfrm>
            <a:off x="3114008" y="4346999"/>
            <a:ext cx="3060000" cy="576000"/>
          </a:xfrm>
          <a:prstGeom prst="roundRect">
            <a:avLst/>
          </a:prstGeom>
          <a:solidFill>
            <a:srgbClr val="92D050"/>
          </a:solidFill>
          <a:ln w="25400" cap="flat" cmpd="sng" algn="ctr">
            <a:solidFill>
              <a:srgbClr val="1BA12B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Protocol </a:t>
            </a:r>
            <a:r>
              <a:rPr lang="en-US" altLang="ja-JP" sz="2000" dirty="0" smtClean="0"/>
              <a:t>Binding</a:t>
            </a:r>
            <a:r>
              <a:rPr lang="en-US" altLang="ja-JP" sz="2000" dirty="0" smtClean="0">
                <a:solidFill>
                  <a:schemeClr val="tx1"/>
                </a:solidFill>
                <a:ea typeface="+mj-ea"/>
              </a:rPr>
              <a:t>(s)</a:t>
            </a:r>
            <a:endParaRPr kumimoji="1" lang="en-US" altLang="ja-JP" sz="20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+mj-ea"/>
            </a:endParaRPr>
          </a:p>
        </p:txBody>
      </p:sp>
      <p:sp>
        <p:nvSpPr>
          <p:cNvPr id="8" name="角丸四角形 24"/>
          <p:cNvSpPr/>
          <p:nvPr/>
        </p:nvSpPr>
        <p:spPr bwMode="auto">
          <a:xfrm>
            <a:off x="3114008" y="2269253"/>
            <a:ext cx="3060000" cy="1440160"/>
          </a:xfrm>
          <a:prstGeom prst="roundRect">
            <a:avLst>
              <a:gd name="adj" fmla="val 10381"/>
            </a:avLst>
          </a:prstGeom>
          <a:solidFill>
            <a:srgbClr val="7030A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ea typeface="+mj-ea"/>
              </a:rPr>
              <a:t>Application Logic</a:t>
            </a:r>
          </a:p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ja-JP" sz="2000" dirty="0" smtClean="0">
              <a:solidFill>
                <a:schemeClr val="bg1"/>
              </a:solidFill>
              <a:ea typeface="+mj-ea"/>
            </a:endParaRPr>
          </a:p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ea typeface="+mj-ea"/>
              </a:rPr>
              <a:t>C / C++ / Java / </a:t>
            </a:r>
            <a:r>
              <a:rPr kumimoji="1" lang="en-US" altLang="ja-JP" sz="200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ea typeface="+mj-ea"/>
              </a:rPr>
              <a:t>Lua</a:t>
            </a:r>
            <a:r>
              <a:rPr kumimoji="1" lang="en-US" altLang="ja-JP" sz="200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ea typeface="+mj-ea"/>
              </a:rPr>
              <a:t> / …</a:t>
            </a:r>
          </a:p>
        </p:txBody>
      </p:sp>
      <p:sp>
        <p:nvSpPr>
          <p:cNvPr id="9" name="角丸四角形 22"/>
          <p:cNvSpPr/>
          <p:nvPr/>
        </p:nvSpPr>
        <p:spPr bwMode="auto">
          <a:xfrm>
            <a:off x="3114008" y="3740206"/>
            <a:ext cx="3060000" cy="576000"/>
          </a:xfrm>
          <a:prstGeom prst="roundRect">
            <a:avLst/>
          </a:prstGeom>
          <a:solidFill>
            <a:srgbClr val="0070C0"/>
          </a:solidFill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2000" dirty="0" smtClean="0">
                <a:solidFill>
                  <a:schemeClr val="bg1"/>
                </a:solidFill>
              </a:rPr>
              <a:t>Resource Model</a:t>
            </a:r>
            <a:endParaRPr kumimoji="1" lang="en-US" altLang="ja-JP" sz="200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ea typeface="+mj-ea"/>
            </a:endParaRPr>
          </a:p>
        </p:txBody>
      </p:sp>
      <p:sp>
        <p:nvSpPr>
          <p:cNvPr id="10" name="角丸四角形 22"/>
          <p:cNvSpPr/>
          <p:nvPr/>
        </p:nvSpPr>
        <p:spPr bwMode="auto">
          <a:xfrm>
            <a:off x="3130336" y="4958510"/>
            <a:ext cx="1476000" cy="559207"/>
          </a:xfrm>
          <a:prstGeom prst="roundRect">
            <a:avLst>
              <a:gd name="adj" fmla="val 0"/>
            </a:avLst>
          </a:prstGeom>
          <a:solidFill>
            <a:srgbClr val="FF9900"/>
          </a:solidFill>
          <a:ln w="25400" cap="flat" cmpd="sng" algn="ctr">
            <a:solidFill>
              <a:srgbClr val="9966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Client</a:t>
            </a:r>
            <a:br>
              <a:rPr kumimoji="1" lang="en-US" altLang="ja-JP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</a:br>
            <a:r>
              <a:rPr kumimoji="1" lang="en-US" altLang="ja-JP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Connector</a:t>
            </a:r>
          </a:p>
        </p:txBody>
      </p:sp>
      <p:sp>
        <p:nvSpPr>
          <p:cNvPr id="22" name="Geschweifte Klammer rechts 21"/>
          <p:cNvSpPr/>
          <p:nvPr/>
        </p:nvSpPr>
        <p:spPr>
          <a:xfrm>
            <a:off x="6516216" y="4365105"/>
            <a:ext cx="216024" cy="1152128"/>
          </a:xfrm>
          <a:prstGeom prst="rightBrace">
            <a:avLst/>
          </a:prstGeom>
          <a:noFill/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hteck 22"/>
          <p:cNvSpPr/>
          <p:nvPr/>
        </p:nvSpPr>
        <p:spPr>
          <a:xfrm>
            <a:off x="6730766" y="4741473"/>
            <a:ext cx="16513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2000" dirty="0" smtClean="0"/>
              <a:t>WoT Interface</a:t>
            </a:r>
          </a:p>
        </p:txBody>
      </p:sp>
      <p:sp>
        <p:nvSpPr>
          <p:cNvPr id="36" name="Gestreifter Pfeil nach rechts 35"/>
          <p:cNvSpPr/>
          <p:nvPr/>
        </p:nvSpPr>
        <p:spPr>
          <a:xfrm flipH="1">
            <a:off x="2463512" y="3166992"/>
            <a:ext cx="432048" cy="648072"/>
          </a:xfrm>
          <a:prstGeom prst="stripedRightArrow">
            <a:avLst>
              <a:gd name="adj1" fmla="val 45297"/>
              <a:gd name="adj2" fmla="val 50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円柱 78"/>
          <p:cNvSpPr/>
          <p:nvPr/>
        </p:nvSpPr>
        <p:spPr bwMode="gray">
          <a:xfrm>
            <a:off x="1121648" y="3004974"/>
            <a:ext cx="1326624" cy="972109"/>
          </a:xfrm>
          <a:prstGeom prst="can">
            <a:avLst/>
          </a:prstGeom>
          <a:solidFill>
            <a:srgbClr val="0070C0"/>
          </a:solidFill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2000" dirty="0" smtClean="0">
                <a:solidFill>
                  <a:schemeClr val="bg1"/>
                </a:solidFill>
                <a:ea typeface="+mj-ea"/>
              </a:rPr>
              <a:t>Thing</a:t>
            </a:r>
          </a:p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ea typeface="+mj-ea"/>
              </a:rPr>
              <a:t>Description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</Words>
  <Application>Microsoft Office PowerPoint</Application>
  <PresentationFormat>Bildschirmpräsentation (4:3)</PresentationFormat>
  <Paragraphs>22</Paragraphs>
  <Slides>2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3" baseType="lpstr">
      <vt:lpstr>Larissa-Design</vt:lpstr>
      <vt:lpstr>Folie 1</vt:lpstr>
      <vt:lpstr>Folie 2</vt:lpstr>
    </vt:vector>
  </TitlesOfParts>
  <Company>Siemens AG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z0010w1v</dc:creator>
  <cp:lastModifiedBy>z0010w1v</cp:lastModifiedBy>
  <cp:revision>19</cp:revision>
  <dcterms:created xsi:type="dcterms:W3CDTF">2016-06-27T12:48:32Z</dcterms:created>
  <dcterms:modified xsi:type="dcterms:W3CDTF">2016-09-15T08:03:41Z</dcterms:modified>
</cp:coreProperties>
</file>