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4581188" cy="38165088"/>
  <p:notesSz cx="6807200" cy="9939338"/>
  <p:defaultTextStyle>
    <a:defPPr>
      <a:defRPr lang="ja-JP"/>
    </a:defPPr>
    <a:lvl1pPr marL="0" algn="l" defTabSz="2531536" rtl="0" eaLnBrk="1" latinLnBrk="0" hangingPunct="1">
      <a:defRPr kumimoji="1" sz="5000" kern="1200">
        <a:solidFill>
          <a:schemeClr val="tx1"/>
        </a:solidFill>
        <a:latin typeface="+mn-lt"/>
        <a:ea typeface="+mn-ea"/>
        <a:cs typeface="+mn-cs"/>
      </a:defRPr>
    </a:lvl1pPr>
    <a:lvl2pPr marL="1265768" algn="l" defTabSz="2531536" rtl="0" eaLnBrk="1" latinLnBrk="0" hangingPunct="1">
      <a:defRPr kumimoji="1" sz="5000" kern="1200">
        <a:solidFill>
          <a:schemeClr val="tx1"/>
        </a:solidFill>
        <a:latin typeface="+mn-lt"/>
        <a:ea typeface="+mn-ea"/>
        <a:cs typeface="+mn-cs"/>
      </a:defRPr>
    </a:lvl2pPr>
    <a:lvl3pPr marL="2531536" algn="l" defTabSz="2531536" rtl="0" eaLnBrk="1" latinLnBrk="0" hangingPunct="1">
      <a:defRPr kumimoji="1" sz="5000" kern="1200">
        <a:solidFill>
          <a:schemeClr val="tx1"/>
        </a:solidFill>
        <a:latin typeface="+mn-lt"/>
        <a:ea typeface="+mn-ea"/>
        <a:cs typeface="+mn-cs"/>
      </a:defRPr>
    </a:lvl3pPr>
    <a:lvl4pPr marL="3797304" algn="l" defTabSz="2531536" rtl="0" eaLnBrk="1" latinLnBrk="0" hangingPunct="1">
      <a:defRPr kumimoji="1" sz="5000" kern="1200">
        <a:solidFill>
          <a:schemeClr val="tx1"/>
        </a:solidFill>
        <a:latin typeface="+mn-lt"/>
        <a:ea typeface="+mn-ea"/>
        <a:cs typeface="+mn-cs"/>
      </a:defRPr>
    </a:lvl4pPr>
    <a:lvl5pPr marL="5063072" algn="l" defTabSz="2531536" rtl="0" eaLnBrk="1" latinLnBrk="0" hangingPunct="1">
      <a:defRPr kumimoji="1" sz="5000" kern="1200">
        <a:solidFill>
          <a:schemeClr val="tx1"/>
        </a:solidFill>
        <a:latin typeface="+mn-lt"/>
        <a:ea typeface="+mn-ea"/>
        <a:cs typeface="+mn-cs"/>
      </a:defRPr>
    </a:lvl5pPr>
    <a:lvl6pPr marL="6328840" algn="l" defTabSz="2531536" rtl="0" eaLnBrk="1" latinLnBrk="0" hangingPunct="1">
      <a:defRPr kumimoji="1" sz="5000" kern="1200">
        <a:solidFill>
          <a:schemeClr val="tx1"/>
        </a:solidFill>
        <a:latin typeface="+mn-lt"/>
        <a:ea typeface="+mn-ea"/>
        <a:cs typeface="+mn-cs"/>
      </a:defRPr>
    </a:lvl6pPr>
    <a:lvl7pPr marL="7594611" algn="l" defTabSz="2531536" rtl="0" eaLnBrk="1" latinLnBrk="0" hangingPunct="1">
      <a:defRPr kumimoji="1" sz="5000" kern="1200">
        <a:solidFill>
          <a:schemeClr val="tx1"/>
        </a:solidFill>
        <a:latin typeface="+mn-lt"/>
        <a:ea typeface="+mn-ea"/>
        <a:cs typeface="+mn-cs"/>
      </a:defRPr>
    </a:lvl7pPr>
    <a:lvl8pPr marL="8860379" algn="l" defTabSz="2531536" rtl="0" eaLnBrk="1" latinLnBrk="0" hangingPunct="1">
      <a:defRPr kumimoji="1" sz="5000" kern="1200">
        <a:solidFill>
          <a:schemeClr val="tx1"/>
        </a:solidFill>
        <a:latin typeface="+mn-lt"/>
        <a:ea typeface="+mn-ea"/>
        <a:cs typeface="+mn-cs"/>
      </a:defRPr>
    </a:lvl8pPr>
    <a:lvl9pPr marL="10126147" algn="l" defTabSz="2531536" rtl="0" eaLnBrk="1" latinLnBrk="0" hangingPunct="1">
      <a:defRPr kumimoji="1" sz="5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21">
          <p15:clr>
            <a:srgbClr val="A4A3A4"/>
          </p15:clr>
        </p15:guide>
        <p15:guide id="2" pos="45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A3B4B5"/>
    <a:srgbClr val="879FA0"/>
    <a:srgbClr val="4C7C7D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20" d="100"/>
          <a:sy n="20" d="100"/>
        </p:scale>
        <p:origin x="3552" y="150"/>
      </p:cViewPr>
      <p:guideLst>
        <p:guide orient="horz" pos="12021"/>
        <p:guide pos="4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589" y="6246005"/>
            <a:ext cx="12394010" cy="13287104"/>
          </a:xfrm>
        </p:spPr>
        <p:txBody>
          <a:bodyPr anchor="b"/>
          <a:lstStyle>
            <a:lvl1pPr algn="ctr">
              <a:defRPr sz="12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653" y="20045516"/>
            <a:ext cx="10935891" cy="9214393"/>
          </a:xfrm>
        </p:spPr>
        <p:txBody>
          <a:bodyPr/>
          <a:lstStyle>
            <a:lvl1pPr marL="0" indent="0" algn="ctr">
              <a:buNone/>
              <a:defRPr sz="5000"/>
            </a:lvl1pPr>
            <a:lvl2pPr marL="949327" indent="0" algn="ctr">
              <a:buNone/>
              <a:defRPr sz="4200"/>
            </a:lvl2pPr>
            <a:lvl3pPr marL="1898652" indent="0" algn="ctr">
              <a:buNone/>
              <a:defRPr sz="3600"/>
            </a:lvl3pPr>
            <a:lvl4pPr marL="2847979" indent="0" algn="ctr">
              <a:buNone/>
              <a:defRPr sz="3300"/>
            </a:lvl4pPr>
            <a:lvl5pPr marL="3797304" indent="0" algn="ctr">
              <a:buNone/>
              <a:defRPr sz="3300"/>
            </a:lvl5pPr>
            <a:lvl6pPr marL="4746631" indent="0" algn="ctr">
              <a:buNone/>
              <a:defRPr sz="3300"/>
            </a:lvl6pPr>
            <a:lvl7pPr marL="5695959" indent="0" algn="ctr">
              <a:buNone/>
              <a:defRPr sz="3300"/>
            </a:lvl7pPr>
            <a:lvl8pPr marL="6645283" indent="0" algn="ctr">
              <a:buNone/>
              <a:defRPr sz="3300"/>
            </a:lvl8pPr>
            <a:lvl9pPr marL="7594611" indent="0" algn="ctr">
              <a:buNone/>
              <a:defRPr sz="33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654-0464-4873-80D1-B6DEC9FF6BA9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85EC-341E-4602-B6BA-FB2E9F3EC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93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654-0464-4873-80D1-B6DEC9FF6BA9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85EC-341E-4602-B6BA-FB2E9F3EC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2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34671" y="2031937"/>
            <a:ext cx="3144068" cy="323431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2458" y="2031937"/>
            <a:ext cx="9249942" cy="323431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654-0464-4873-80D1-B6DEC9FF6BA9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85EC-341E-4602-B6BA-FB2E9F3EC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89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654-0464-4873-80D1-B6DEC9FF6BA9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85EC-341E-4602-B6BA-FB2E9F3EC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11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72" y="9514783"/>
            <a:ext cx="12576275" cy="15875612"/>
          </a:xfrm>
        </p:spPr>
        <p:txBody>
          <a:bodyPr anchor="b"/>
          <a:lstStyle>
            <a:lvl1pPr>
              <a:defRPr sz="12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872" y="25540591"/>
            <a:ext cx="12576275" cy="8348610"/>
          </a:xfrm>
        </p:spPr>
        <p:txBody>
          <a:bodyPr/>
          <a:lstStyle>
            <a:lvl1pPr marL="0" indent="0">
              <a:buNone/>
              <a:defRPr sz="5000">
                <a:solidFill>
                  <a:schemeClr val="tx1"/>
                </a:solidFill>
              </a:defRPr>
            </a:lvl1pPr>
            <a:lvl2pPr marL="94932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898652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84797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379730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474663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569595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664528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759461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654-0464-4873-80D1-B6DEC9FF6BA9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85EC-341E-4602-B6BA-FB2E9F3EC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51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462" y="10159692"/>
            <a:ext cx="6197005" cy="24215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1734" y="10159692"/>
            <a:ext cx="6197005" cy="24215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654-0464-4873-80D1-B6DEC9FF6BA9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85EC-341E-4602-B6BA-FB2E9F3EC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6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66" y="2031950"/>
            <a:ext cx="12576275" cy="737681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4362" y="9355753"/>
            <a:ext cx="6168525" cy="4585107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327" indent="0">
              <a:buNone/>
              <a:defRPr sz="4200" b="1"/>
            </a:lvl2pPr>
            <a:lvl3pPr marL="1898652" indent="0">
              <a:buNone/>
              <a:defRPr sz="3600" b="1"/>
            </a:lvl3pPr>
            <a:lvl4pPr marL="2847979" indent="0">
              <a:buNone/>
              <a:defRPr sz="3300" b="1"/>
            </a:lvl4pPr>
            <a:lvl5pPr marL="3797304" indent="0">
              <a:buNone/>
              <a:defRPr sz="3300" b="1"/>
            </a:lvl5pPr>
            <a:lvl6pPr marL="4746631" indent="0">
              <a:buNone/>
              <a:defRPr sz="3300" b="1"/>
            </a:lvl6pPr>
            <a:lvl7pPr marL="5695959" indent="0">
              <a:buNone/>
              <a:defRPr sz="3300" b="1"/>
            </a:lvl7pPr>
            <a:lvl8pPr marL="6645283" indent="0">
              <a:buNone/>
              <a:defRPr sz="3300" b="1"/>
            </a:lvl8pPr>
            <a:lvl9pPr marL="7594611" indent="0">
              <a:buNone/>
              <a:defRPr sz="33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4362" y="13940864"/>
            <a:ext cx="6168525" cy="205049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81737" y="9355753"/>
            <a:ext cx="6198904" cy="4585107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327" indent="0">
              <a:buNone/>
              <a:defRPr sz="4200" b="1"/>
            </a:lvl2pPr>
            <a:lvl3pPr marL="1898652" indent="0">
              <a:buNone/>
              <a:defRPr sz="3600" b="1"/>
            </a:lvl3pPr>
            <a:lvl4pPr marL="2847979" indent="0">
              <a:buNone/>
              <a:defRPr sz="3300" b="1"/>
            </a:lvl4pPr>
            <a:lvl5pPr marL="3797304" indent="0">
              <a:buNone/>
              <a:defRPr sz="3300" b="1"/>
            </a:lvl5pPr>
            <a:lvl6pPr marL="4746631" indent="0">
              <a:buNone/>
              <a:defRPr sz="3300" b="1"/>
            </a:lvl6pPr>
            <a:lvl7pPr marL="5695959" indent="0">
              <a:buNone/>
              <a:defRPr sz="3300" b="1"/>
            </a:lvl7pPr>
            <a:lvl8pPr marL="6645283" indent="0">
              <a:buNone/>
              <a:defRPr sz="3300" b="1"/>
            </a:lvl8pPr>
            <a:lvl9pPr marL="7594611" indent="0">
              <a:buNone/>
              <a:defRPr sz="33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81737" y="13940864"/>
            <a:ext cx="6198904" cy="205049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654-0464-4873-80D1-B6DEC9FF6BA9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85EC-341E-4602-B6BA-FB2E9F3EC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0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654-0464-4873-80D1-B6DEC9FF6BA9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85EC-341E-4602-B6BA-FB2E9F3EC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60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654-0464-4873-80D1-B6DEC9FF6BA9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85EC-341E-4602-B6BA-FB2E9F3EC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0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63" y="2544342"/>
            <a:ext cx="4702814" cy="8905187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909" y="5495075"/>
            <a:ext cx="7381727" cy="27121948"/>
          </a:xfrm>
        </p:spPr>
        <p:txBody>
          <a:bodyPr/>
          <a:lstStyle>
            <a:lvl1pPr>
              <a:defRPr sz="66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4363" y="11449526"/>
            <a:ext cx="4702814" cy="21211663"/>
          </a:xfrm>
        </p:spPr>
        <p:txBody>
          <a:bodyPr/>
          <a:lstStyle>
            <a:lvl1pPr marL="0" indent="0">
              <a:buNone/>
              <a:defRPr sz="3300"/>
            </a:lvl1pPr>
            <a:lvl2pPr marL="949327" indent="0">
              <a:buNone/>
              <a:defRPr sz="2800"/>
            </a:lvl2pPr>
            <a:lvl3pPr marL="1898652" indent="0">
              <a:buNone/>
              <a:defRPr sz="2500"/>
            </a:lvl3pPr>
            <a:lvl4pPr marL="2847979" indent="0">
              <a:buNone/>
              <a:defRPr sz="1900"/>
            </a:lvl4pPr>
            <a:lvl5pPr marL="3797304" indent="0">
              <a:buNone/>
              <a:defRPr sz="1900"/>
            </a:lvl5pPr>
            <a:lvl6pPr marL="4746631" indent="0">
              <a:buNone/>
              <a:defRPr sz="1900"/>
            </a:lvl6pPr>
            <a:lvl7pPr marL="5695959" indent="0">
              <a:buNone/>
              <a:defRPr sz="1900"/>
            </a:lvl7pPr>
            <a:lvl8pPr marL="6645283" indent="0">
              <a:buNone/>
              <a:defRPr sz="1900"/>
            </a:lvl8pPr>
            <a:lvl9pPr marL="7594611" indent="0">
              <a:buNone/>
              <a:defRPr sz="1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654-0464-4873-80D1-B6DEC9FF6BA9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85EC-341E-4602-B6BA-FB2E9F3EC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69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63" y="2544342"/>
            <a:ext cx="4702814" cy="8905187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98909" y="5495075"/>
            <a:ext cx="7381727" cy="27121948"/>
          </a:xfrm>
        </p:spPr>
        <p:txBody>
          <a:bodyPr anchor="t"/>
          <a:lstStyle>
            <a:lvl1pPr marL="0" indent="0">
              <a:buNone/>
              <a:defRPr sz="6600"/>
            </a:lvl1pPr>
            <a:lvl2pPr marL="949327" indent="0">
              <a:buNone/>
              <a:defRPr sz="5800"/>
            </a:lvl2pPr>
            <a:lvl3pPr marL="1898652" indent="0">
              <a:buNone/>
              <a:defRPr sz="5000"/>
            </a:lvl3pPr>
            <a:lvl4pPr marL="2847979" indent="0">
              <a:buNone/>
              <a:defRPr sz="4200"/>
            </a:lvl4pPr>
            <a:lvl5pPr marL="3797304" indent="0">
              <a:buNone/>
              <a:defRPr sz="4200"/>
            </a:lvl5pPr>
            <a:lvl6pPr marL="4746631" indent="0">
              <a:buNone/>
              <a:defRPr sz="4200"/>
            </a:lvl6pPr>
            <a:lvl7pPr marL="5695959" indent="0">
              <a:buNone/>
              <a:defRPr sz="4200"/>
            </a:lvl7pPr>
            <a:lvl8pPr marL="6645283" indent="0">
              <a:buNone/>
              <a:defRPr sz="4200"/>
            </a:lvl8pPr>
            <a:lvl9pPr marL="7594611" indent="0">
              <a:buNone/>
              <a:defRPr sz="42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4363" y="11449526"/>
            <a:ext cx="4702814" cy="21211663"/>
          </a:xfrm>
        </p:spPr>
        <p:txBody>
          <a:bodyPr/>
          <a:lstStyle>
            <a:lvl1pPr marL="0" indent="0">
              <a:buNone/>
              <a:defRPr sz="3300"/>
            </a:lvl1pPr>
            <a:lvl2pPr marL="949327" indent="0">
              <a:buNone/>
              <a:defRPr sz="2800"/>
            </a:lvl2pPr>
            <a:lvl3pPr marL="1898652" indent="0">
              <a:buNone/>
              <a:defRPr sz="2500"/>
            </a:lvl3pPr>
            <a:lvl4pPr marL="2847979" indent="0">
              <a:buNone/>
              <a:defRPr sz="1900"/>
            </a:lvl4pPr>
            <a:lvl5pPr marL="3797304" indent="0">
              <a:buNone/>
              <a:defRPr sz="1900"/>
            </a:lvl5pPr>
            <a:lvl6pPr marL="4746631" indent="0">
              <a:buNone/>
              <a:defRPr sz="1900"/>
            </a:lvl6pPr>
            <a:lvl7pPr marL="5695959" indent="0">
              <a:buNone/>
              <a:defRPr sz="1900"/>
            </a:lvl7pPr>
            <a:lvl8pPr marL="6645283" indent="0">
              <a:buNone/>
              <a:defRPr sz="1900"/>
            </a:lvl8pPr>
            <a:lvl9pPr marL="7594611" indent="0">
              <a:buNone/>
              <a:defRPr sz="1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654-0464-4873-80D1-B6DEC9FF6BA9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85EC-341E-4602-B6BA-FB2E9F3EC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73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2467" y="2031950"/>
            <a:ext cx="12576275" cy="7376818"/>
          </a:xfrm>
          <a:prstGeom prst="rect">
            <a:avLst/>
          </a:prstGeom>
        </p:spPr>
        <p:txBody>
          <a:bodyPr vert="horz" lIns="253151" tIns="126578" rIns="253151" bIns="126578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2467" y="10159692"/>
            <a:ext cx="12576275" cy="24215398"/>
          </a:xfrm>
          <a:prstGeom prst="rect">
            <a:avLst/>
          </a:prstGeom>
        </p:spPr>
        <p:txBody>
          <a:bodyPr vert="horz" lIns="253151" tIns="126578" rIns="253151" bIns="126578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2458" y="35373401"/>
            <a:ext cx="3280767" cy="2031937"/>
          </a:xfrm>
          <a:prstGeom prst="rect">
            <a:avLst/>
          </a:prstGeom>
        </p:spPr>
        <p:txBody>
          <a:bodyPr vert="horz" lIns="253151" tIns="126578" rIns="253151" bIns="126578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2654-0464-4873-80D1-B6DEC9FF6BA9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30025" y="35373401"/>
            <a:ext cx="4921151" cy="2031937"/>
          </a:xfrm>
          <a:prstGeom prst="rect">
            <a:avLst/>
          </a:prstGeom>
        </p:spPr>
        <p:txBody>
          <a:bodyPr vert="horz" lIns="253151" tIns="126578" rIns="253151" bIns="126578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7965" y="35373401"/>
            <a:ext cx="3280767" cy="2031937"/>
          </a:xfrm>
          <a:prstGeom prst="rect">
            <a:avLst/>
          </a:prstGeom>
        </p:spPr>
        <p:txBody>
          <a:bodyPr vert="horz" lIns="253151" tIns="126578" rIns="253151" bIns="126578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85EC-341E-4602-B6BA-FB2E9F3EC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37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98652" rtl="0" eaLnBrk="1" latinLnBrk="0" hangingPunct="1">
        <a:lnSpc>
          <a:spcPct val="90000"/>
        </a:lnSpc>
        <a:spcBef>
          <a:spcPct val="0"/>
        </a:spcBef>
        <a:buNone/>
        <a:defRPr kumimoji="1" sz="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4661" indent="-474661" algn="l" defTabSz="1898652" rtl="0" eaLnBrk="1" latinLnBrk="0" hangingPunct="1">
        <a:lnSpc>
          <a:spcPct val="90000"/>
        </a:lnSpc>
        <a:spcBef>
          <a:spcPts val="2077"/>
        </a:spcBef>
        <a:buFont typeface="Arial" panose="020B0604020202020204" pitchFamily="34" charset="0"/>
        <a:buChar char="•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23988" indent="-474661" algn="l" defTabSz="1898652" rtl="0" eaLnBrk="1" latinLnBrk="0" hangingPunct="1">
        <a:lnSpc>
          <a:spcPct val="90000"/>
        </a:lnSpc>
        <a:spcBef>
          <a:spcPts val="1038"/>
        </a:spcBef>
        <a:buFont typeface="Arial" panose="020B0604020202020204" pitchFamily="34" charset="0"/>
        <a:buChar char="•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316" indent="-474661" algn="l" defTabSz="1898652" rtl="0" eaLnBrk="1" latinLnBrk="0" hangingPunct="1">
        <a:lnSpc>
          <a:spcPct val="90000"/>
        </a:lnSpc>
        <a:spcBef>
          <a:spcPts val="1038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22643" indent="-474661" algn="l" defTabSz="1898652" rtl="0" eaLnBrk="1" latinLnBrk="0" hangingPunct="1">
        <a:lnSpc>
          <a:spcPct val="90000"/>
        </a:lnSpc>
        <a:spcBef>
          <a:spcPts val="1038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271968" indent="-474661" algn="l" defTabSz="1898652" rtl="0" eaLnBrk="1" latinLnBrk="0" hangingPunct="1">
        <a:lnSpc>
          <a:spcPct val="90000"/>
        </a:lnSpc>
        <a:spcBef>
          <a:spcPts val="1038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221292" indent="-474661" algn="l" defTabSz="1898652" rtl="0" eaLnBrk="1" latinLnBrk="0" hangingPunct="1">
        <a:lnSpc>
          <a:spcPct val="90000"/>
        </a:lnSpc>
        <a:spcBef>
          <a:spcPts val="1038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6170620" indent="-474661" algn="l" defTabSz="1898652" rtl="0" eaLnBrk="1" latinLnBrk="0" hangingPunct="1">
        <a:lnSpc>
          <a:spcPct val="90000"/>
        </a:lnSpc>
        <a:spcBef>
          <a:spcPts val="1038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7119947" indent="-474661" algn="l" defTabSz="1898652" rtl="0" eaLnBrk="1" latinLnBrk="0" hangingPunct="1">
        <a:lnSpc>
          <a:spcPct val="90000"/>
        </a:lnSpc>
        <a:spcBef>
          <a:spcPts val="1038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8069274" indent="-474661" algn="l" defTabSz="1898652" rtl="0" eaLnBrk="1" latinLnBrk="0" hangingPunct="1">
        <a:lnSpc>
          <a:spcPct val="90000"/>
        </a:lnSpc>
        <a:spcBef>
          <a:spcPts val="1038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98652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49327" algn="l" defTabSz="1898652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652" algn="l" defTabSz="1898652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47979" algn="l" defTabSz="1898652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304" algn="l" defTabSz="1898652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746631" algn="l" defTabSz="1898652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695959" algn="l" defTabSz="1898652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645283" algn="l" defTabSz="1898652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594611" algn="l" defTabSz="1898652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7" y="37806"/>
            <a:ext cx="14667668" cy="3812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0585" y="9403056"/>
            <a:ext cx="14754238" cy="1455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9149" y="24090776"/>
            <a:ext cx="14020028" cy="8150087"/>
          </a:xfrm>
          <a:prstGeom prst="rect">
            <a:avLst/>
          </a:prstGeom>
          <a:gradFill flip="none" rotWithShape="1">
            <a:gsLst>
              <a:gs pos="0">
                <a:srgbClr val="4C7C7D"/>
              </a:gs>
              <a:gs pos="50000">
                <a:srgbClr val="879FA0"/>
              </a:gs>
              <a:gs pos="100000">
                <a:srgbClr val="A3B4B5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4800" dirty="0">
                <a:solidFill>
                  <a:schemeClr val="bg1"/>
                </a:solidFill>
                <a:ea typeface="Meiryo UI" panose="020B0604030504040204" pitchFamily="50" charset="-128"/>
              </a:rPr>
              <a:t>Event Implementation Proposal</a:t>
            </a: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162" y="27968079"/>
            <a:ext cx="7741122" cy="403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799886" y="10589816"/>
            <a:ext cx="2475193" cy="76944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endParaRPr kumimoji="1" lang="ja-JP" altLang="en-US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1" y="25142578"/>
            <a:ext cx="13330237" cy="299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6" y="27968078"/>
            <a:ext cx="5430801" cy="409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259148" y="6766109"/>
            <a:ext cx="14322039" cy="3480462"/>
          </a:xfrm>
          <a:prstGeom prst="rect">
            <a:avLst/>
          </a:prstGeom>
          <a:gradFill flip="none" rotWithShape="1">
            <a:gsLst>
              <a:gs pos="0">
                <a:srgbClr val="4C7C7D"/>
              </a:gs>
              <a:gs pos="50000">
                <a:srgbClr val="879FA0"/>
              </a:gs>
              <a:gs pos="100000">
                <a:srgbClr val="A3B4B5"/>
              </a:gs>
            </a:gsLst>
            <a:lin ang="0" scaled="1"/>
            <a:tileRect/>
          </a:gra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sz="4000" dirty="0">
                <a:solidFill>
                  <a:schemeClr val="bg1"/>
                </a:solidFill>
                <a:ea typeface="Meiryo UI" panose="020B0604030504040204" pitchFamily="50" charset="-128"/>
              </a:rPr>
              <a:t>Interoperability with other companies' </a:t>
            </a:r>
            <a:r>
              <a:rPr lang="en-US" altLang="ja-JP" sz="4000" dirty="0" err="1">
                <a:solidFill>
                  <a:schemeClr val="bg1"/>
                </a:solidFill>
                <a:ea typeface="Meiryo UI" panose="020B0604030504040204" pitchFamily="50" charset="-128"/>
              </a:rPr>
              <a:t>servients</a:t>
            </a:r>
            <a:r>
              <a:rPr lang="en-US" altLang="ja-JP" sz="4000" dirty="0">
                <a:solidFill>
                  <a:schemeClr val="bg1"/>
                </a:solidFill>
                <a:ea typeface="Meiryo UI" panose="020B0604030504040204" pitchFamily="50" charset="-128"/>
              </a:rPr>
              <a:t> is realized by set up </a:t>
            </a:r>
            <a:r>
              <a:rPr lang="en-US" altLang="ja-JP" sz="4000" dirty="0" err="1">
                <a:solidFill>
                  <a:schemeClr val="bg1"/>
                </a:solidFill>
                <a:ea typeface="Meiryo UI" panose="020B0604030504040204" pitchFamily="50" charset="-128"/>
              </a:rPr>
              <a:t>WoT</a:t>
            </a:r>
            <a:r>
              <a:rPr lang="en-US" altLang="ja-JP" sz="4000" dirty="0">
                <a:solidFill>
                  <a:schemeClr val="bg1"/>
                </a:solidFill>
                <a:ea typeface="Meiryo UI" panose="020B0604030504040204" pitchFamily="50" charset="-128"/>
              </a:rPr>
              <a:t> servient on cloud that absorb the difference of various protocols of home appliances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sz="4000" dirty="0">
                <a:solidFill>
                  <a:schemeClr val="bg1"/>
                </a:solidFill>
                <a:ea typeface="Meiryo UI" panose="020B0604030504040204" pitchFamily="50" charset="-128"/>
              </a:rPr>
              <a:t>Proposed to </a:t>
            </a:r>
            <a:r>
              <a:rPr lang="en-US" altLang="ja-JP" sz="4000" dirty="0" err="1">
                <a:solidFill>
                  <a:schemeClr val="bg1"/>
                </a:solidFill>
                <a:ea typeface="Meiryo UI" panose="020B0604030504040204" pitchFamily="50" charset="-128"/>
              </a:rPr>
              <a:t>WoT</a:t>
            </a:r>
            <a:r>
              <a:rPr lang="en-US" altLang="ja-JP" sz="4000" dirty="0">
                <a:solidFill>
                  <a:schemeClr val="bg1"/>
                </a:solidFill>
                <a:ea typeface="Meiryo UI" panose="020B0604030504040204" pitchFamily="50" charset="-128"/>
              </a:rPr>
              <a:t> WG the method to notify Event suitable for </a:t>
            </a:r>
            <a:r>
              <a:rPr lang="en-US" altLang="ja-JP" sz="4000" dirty="0" err="1">
                <a:solidFill>
                  <a:schemeClr val="bg1"/>
                </a:solidFill>
                <a:ea typeface="Meiryo UI" panose="020B0604030504040204" pitchFamily="50" charset="-128"/>
              </a:rPr>
              <a:t>WoT</a:t>
            </a:r>
            <a:r>
              <a:rPr lang="en-US" altLang="ja-JP" sz="4000" dirty="0">
                <a:solidFill>
                  <a:schemeClr val="bg1"/>
                </a:solidFill>
                <a:ea typeface="Meiryo UI" panose="020B0604030504040204" pitchFamily="50" charset="-128"/>
              </a:rPr>
              <a:t> configuration 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7" y="10254396"/>
            <a:ext cx="8609293" cy="203609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826" y="10636820"/>
            <a:ext cx="2603666" cy="59185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91" y="11340990"/>
            <a:ext cx="2412501" cy="1199358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11790643" y="11694556"/>
            <a:ext cx="2475193" cy="76944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endParaRPr kumimoji="1" lang="ja-JP" altLang="en-US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コネクタ: カギ線 15"/>
          <p:cNvCxnSpPr>
            <a:stCxn id="549" idx="2"/>
            <a:endCxn id="24" idx="0"/>
          </p:cNvCxnSpPr>
          <p:nvPr/>
        </p:nvCxnSpPr>
        <p:spPr>
          <a:xfrm rot="5400000">
            <a:off x="7947986" y="13574009"/>
            <a:ext cx="1394058" cy="292178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6941996" y="15731932"/>
            <a:ext cx="484247" cy="3061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3" name="コネクタ: カギ線 462"/>
          <p:cNvCxnSpPr>
            <a:stCxn id="551" idx="2"/>
            <a:endCxn id="24" idx="0"/>
          </p:cNvCxnSpPr>
          <p:nvPr/>
        </p:nvCxnSpPr>
        <p:spPr>
          <a:xfrm rot="5400000">
            <a:off x="9216253" y="12265414"/>
            <a:ext cx="1434386" cy="549865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9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38" y="12783268"/>
            <a:ext cx="1435720" cy="144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0" name="コネクタ: カギ線 539"/>
          <p:cNvCxnSpPr>
            <a:stCxn id="539" idx="2"/>
            <a:endCxn id="552" idx="0"/>
          </p:cNvCxnSpPr>
          <p:nvPr/>
        </p:nvCxnSpPr>
        <p:spPr>
          <a:xfrm rot="16200000" flipH="1">
            <a:off x="6737196" y="12766436"/>
            <a:ext cx="2142706" cy="505690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コネクタ: カギ線 543"/>
          <p:cNvCxnSpPr>
            <a:stCxn id="539" idx="2"/>
            <a:endCxn id="558" idx="0"/>
          </p:cNvCxnSpPr>
          <p:nvPr/>
        </p:nvCxnSpPr>
        <p:spPr>
          <a:xfrm rot="16200000" flipH="1">
            <a:off x="8114592" y="11389040"/>
            <a:ext cx="2142706" cy="781169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 Box 23"/>
          <p:cNvSpPr txBox="1">
            <a:spLocks noChangeArrowheads="1"/>
          </p:cNvSpPr>
          <p:nvPr/>
        </p:nvSpPr>
        <p:spPr bwMode="auto">
          <a:xfrm>
            <a:off x="8952389" y="12972935"/>
            <a:ext cx="2307039" cy="136493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83077" tIns="43200" rIns="83077" bIns="43200" anchor="ctr" anchorCtr="0">
            <a:no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(Fujitsu)</a:t>
            </a:r>
          </a:p>
        </p:txBody>
      </p:sp>
      <p:sp>
        <p:nvSpPr>
          <p:cNvPr id="551" name="Text Box 23"/>
          <p:cNvSpPr txBox="1">
            <a:spLocks noChangeArrowheads="1"/>
          </p:cNvSpPr>
          <p:nvPr/>
        </p:nvSpPr>
        <p:spPr bwMode="auto">
          <a:xfrm>
            <a:off x="11536710" y="12932607"/>
            <a:ext cx="2292122" cy="136493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83077" tIns="43200" rIns="83077" bIns="43200" anchor="ctr" anchorCtr="0">
            <a:no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(Siemens)</a:t>
            </a:r>
          </a:p>
        </p:txBody>
      </p:sp>
      <p:sp>
        <p:nvSpPr>
          <p:cNvPr id="552" name="Text Box 23"/>
          <p:cNvSpPr txBox="1">
            <a:spLocks noChangeArrowheads="1"/>
          </p:cNvSpPr>
          <p:nvPr/>
        </p:nvSpPr>
        <p:spPr bwMode="auto">
          <a:xfrm>
            <a:off x="9183480" y="16366240"/>
            <a:ext cx="2307039" cy="136493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83077" tIns="43200" rIns="83077" bIns="43200" anchor="ctr" anchorCtr="0">
            <a:no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Proxy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(Fujitsu)</a:t>
            </a:r>
          </a:p>
        </p:txBody>
      </p:sp>
      <p:sp>
        <p:nvSpPr>
          <p:cNvPr id="558" name="Text Box 23"/>
          <p:cNvSpPr txBox="1">
            <a:spLocks noChangeArrowheads="1"/>
          </p:cNvSpPr>
          <p:nvPr/>
        </p:nvSpPr>
        <p:spPr bwMode="auto">
          <a:xfrm>
            <a:off x="11938272" y="16366240"/>
            <a:ext cx="2307039" cy="136493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83077" tIns="43200" rIns="83077" bIns="43200" anchor="ctr" anchorCtr="0">
            <a:no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Proxy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24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xxxxxxx</a:t>
            </a: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</a:p>
        </p:txBody>
      </p:sp>
      <p:sp>
        <p:nvSpPr>
          <p:cNvPr id="561" name="Text Box 23"/>
          <p:cNvSpPr txBox="1">
            <a:spLocks noChangeArrowheads="1"/>
          </p:cNvSpPr>
          <p:nvPr/>
        </p:nvSpPr>
        <p:spPr bwMode="auto">
          <a:xfrm>
            <a:off x="9268313" y="18386880"/>
            <a:ext cx="2307039" cy="136493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83077" tIns="43200" rIns="83077" bIns="43200" anchor="ctr" anchorCtr="0">
            <a:no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Local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Proxy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24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xxxxxxx</a:t>
            </a: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</a:p>
        </p:txBody>
      </p:sp>
      <p:sp>
        <p:nvSpPr>
          <p:cNvPr id="562" name="Text Box 23"/>
          <p:cNvSpPr txBox="1">
            <a:spLocks noChangeArrowheads="1"/>
          </p:cNvSpPr>
          <p:nvPr/>
        </p:nvSpPr>
        <p:spPr bwMode="auto">
          <a:xfrm>
            <a:off x="11919422" y="18376727"/>
            <a:ext cx="2307039" cy="136493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83077" tIns="43200" rIns="83077" bIns="43200" anchor="ctr" anchorCtr="0">
            <a:no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Local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Proxy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24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xxxxxxx</a:t>
            </a: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</a:p>
        </p:txBody>
      </p:sp>
      <p:sp>
        <p:nvSpPr>
          <p:cNvPr id="563" name="Text Box 23"/>
          <p:cNvSpPr txBox="1">
            <a:spLocks noChangeArrowheads="1"/>
          </p:cNvSpPr>
          <p:nvPr/>
        </p:nvSpPr>
        <p:spPr bwMode="auto">
          <a:xfrm>
            <a:off x="9244386" y="20287873"/>
            <a:ext cx="2307039" cy="136493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83077" tIns="43200" rIns="83077" bIns="43200" anchor="ctr" anchorCtr="0">
            <a:no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Device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24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xxxxxxx</a:t>
            </a: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</a:p>
        </p:txBody>
      </p:sp>
      <p:sp>
        <p:nvSpPr>
          <p:cNvPr id="564" name="Text Box 23"/>
          <p:cNvSpPr txBox="1">
            <a:spLocks noChangeArrowheads="1"/>
          </p:cNvSpPr>
          <p:nvPr/>
        </p:nvSpPr>
        <p:spPr bwMode="auto">
          <a:xfrm>
            <a:off x="11895495" y="20277720"/>
            <a:ext cx="2307039" cy="136493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83077" tIns="43200" rIns="83077" bIns="43200" anchor="ctr" anchorCtr="0">
            <a:no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Device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24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xxxxxxx</a:t>
            </a:r>
            <a:r>
              <a:rPr lang="en-US" altLang="ja-JP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</a:p>
        </p:txBody>
      </p:sp>
      <p:cxnSp>
        <p:nvCxnSpPr>
          <p:cNvPr id="101" name="直線矢印コネクタ 100"/>
          <p:cNvCxnSpPr/>
          <p:nvPr/>
        </p:nvCxnSpPr>
        <p:spPr bwMode="auto">
          <a:xfrm flipV="1">
            <a:off x="3196153" y="14930684"/>
            <a:ext cx="2137347" cy="1349"/>
          </a:xfrm>
          <a:prstGeom prst="straightConnector1">
            <a:avLst/>
          </a:prstGeom>
          <a:solidFill>
            <a:srgbClr val="000066"/>
          </a:solidFill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" name="Text Box 23"/>
          <p:cNvSpPr txBox="1">
            <a:spLocks noChangeArrowheads="1"/>
          </p:cNvSpPr>
          <p:nvPr/>
        </p:nvSpPr>
        <p:spPr bwMode="auto">
          <a:xfrm>
            <a:off x="3672630" y="14480661"/>
            <a:ext cx="1117792" cy="861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WoT</a:t>
            </a:r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  <a:endParaRPr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48" name="グループ化 247"/>
          <p:cNvGrpSpPr/>
          <p:nvPr/>
        </p:nvGrpSpPr>
        <p:grpSpPr>
          <a:xfrm>
            <a:off x="277294" y="13090090"/>
            <a:ext cx="8764792" cy="10762984"/>
            <a:chOff x="409394" y="942473"/>
            <a:chExt cx="8764792" cy="10762984"/>
          </a:xfrm>
        </p:grpSpPr>
        <p:pic>
          <p:nvPicPr>
            <p:cNvPr id="249" name="Picture 2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41360" y="942473"/>
              <a:ext cx="1663536" cy="10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0" name="雲 249"/>
            <p:cNvSpPr/>
            <p:nvPr/>
          </p:nvSpPr>
          <p:spPr>
            <a:xfrm rot="5207475">
              <a:off x="4168409" y="923992"/>
              <a:ext cx="2367475" cy="7644078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円/楕円 91"/>
            <p:cNvSpPr/>
            <p:nvPr/>
          </p:nvSpPr>
          <p:spPr>
            <a:xfrm>
              <a:off x="1939303" y="4174282"/>
              <a:ext cx="961149" cy="90939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ja-JP" altLang="en-US" sz="1846">
                <a:solidFill>
                  <a:srgbClr val="FFFFFF"/>
                </a:solidFill>
              </a:endParaRPr>
            </a:p>
          </p:txBody>
        </p:sp>
        <p:sp>
          <p:nvSpPr>
            <p:cNvPr id="252" name="円/楕円 91"/>
            <p:cNvSpPr/>
            <p:nvPr/>
          </p:nvSpPr>
          <p:spPr>
            <a:xfrm>
              <a:off x="3044079" y="4187595"/>
              <a:ext cx="961149" cy="90939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ja-JP" altLang="en-US" sz="1846">
                <a:solidFill>
                  <a:srgbClr val="FFFFFF"/>
                </a:solidFill>
              </a:endParaRPr>
            </a:p>
          </p:txBody>
        </p:sp>
        <p:sp>
          <p:nvSpPr>
            <p:cNvPr id="253" name="円/楕円 91"/>
            <p:cNvSpPr/>
            <p:nvPr/>
          </p:nvSpPr>
          <p:spPr>
            <a:xfrm>
              <a:off x="4137502" y="4213223"/>
              <a:ext cx="961149" cy="90939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ja-JP" altLang="en-US" sz="1846">
                <a:solidFill>
                  <a:srgbClr val="FFFFFF"/>
                </a:solidFill>
              </a:endParaRPr>
            </a:p>
          </p:txBody>
        </p:sp>
        <p:sp>
          <p:nvSpPr>
            <p:cNvPr id="254" name="円/楕円 91"/>
            <p:cNvSpPr/>
            <p:nvPr/>
          </p:nvSpPr>
          <p:spPr>
            <a:xfrm>
              <a:off x="5281486" y="4208002"/>
              <a:ext cx="961149" cy="90939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ja-JP" altLang="en-US" sz="1846">
                <a:solidFill>
                  <a:srgbClr val="FFFFFF"/>
                </a:solidFill>
              </a:endParaRPr>
            </a:p>
          </p:txBody>
        </p:sp>
        <p:sp>
          <p:nvSpPr>
            <p:cNvPr id="255" name="円/楕円 91"/>
            <p:cNvSpPr/>
            <p:nvPr/>
          </p:nvSpPr>
          <p:spPr>
            <a:xfrm>
              <a:off x="6408697" y="4241634"/>
              <a:ext cx="961149" cy="90939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ja-JP" altLang="en-US" sz="1846">
                <a:solidFill>
                  <a:srgbClr val="FFFFFF"/>
                </a:solidFill>
              </a:endParaRPr>
            </a:p>
          </p:txBody>
        </p:sp>
        <p:sp>
          <p:nvSpPr>
            <p:cNvPr id="256" name="円/楕円 91"/>
            <p:cNvSpPr/>
            <p:nvPr/>
          </p:nvSpPr>
          <p:spPr>
            <a:xfrm>
              <a:off x="7657368" y="4241634"/>
              <a:ext cx="961149" cy="90939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ja-JP" altLang="en-US" sz="1846">
                <a:solidFill>
                  <a:srgbClr val="FFFFFF"/>
                </a:solidFill>
              </a:endParaRPr>
            </a:p>
          </p:txBody>
        </p:sp>
        <p:sp>
          <p:nvSpPr>
            <p:cNvPr id="257" name="Freeform 2"/>
            <p:cNvSpPr>
              <a:spLocks/>
            </p:cNvSpPr>
            <p:nvPr/>
          </p:nvSpPr>
          <p:spPr bwMode="auto">
            <a:xfrm>
              <a:off x="906823" y="7239367"/>
              <a:ext cx="8213416" cy="4359293"/>
            </a:xfrm>
            <a:custGeom>
              <a:avLst/>
              <a:gdLst>
                <a:gd name="T0" fmla="*/ 2147483647 w 6350"/>
                <a:gd name="T1" fmla="*/ 0 h 2721"/>
                <a:gd name="T2" fmla="*/ 0 w 6350"/>
                <a:gd name="T3" fmla="*/ 2147483647 h 2721"/>
                <a:gd name="T4" fmla="*/ 2147483647 w 6350"/>
                <a:gd name="T5" fmla="*/ 2147483647 h 2721"/>
                <a:gd name="T6" fmla="*/ 2147483647 w 6350"/>
                <a:gd name="T7" fmla="*/ 2147483647 h 2721"/>
                <a:gd name="T8" fmla="*/ 2147483647 w 6350"/>
                <a:gd name="T9" fmla="*/ 2147483647 h 2721"/>
                <a:gd name="T10" fmla="*/ 2147483647 w 6350"/>
                <a:gd name="T11" fmla="*/ 2147483647 h 2721"/>
                <a:gd name="T12" fmla="*/ 2147483647 w 6350"/>
                <a:gd name="T13" fmla="*/ 2147483647 h 2721"/>
                <a:gd name="T14" fmla="*/ 2147483647 w 6350"/>
                <a:gd name="T15" fmla="*/ 2147483647 h 2721"/>
                <a:gd name="T16" fmla="*/ 2147483647 w 6350"/>
                <a:gd name="T17" fmla="*/ 2147483647 h 2721"/>
                <a:gd name="T18" fmla="*/ 2147483647 w 6350"/>
                <a:gd name="T19" fmla="*/ 2147483647 h 2721"/>
                <a:gd name="T20" fmla="*/ 2147483647 w 6350"/>
                <a:gd name="T21" fmla="*/ 2147483647 h 2721"/>
                <a:gd name="T22" fmla="*/ 2147483647 w 6350"/>
                <a:gd name="T23" fmla="*/ 2147483647 h 2721"/>
                <a:gd name="T24" fmla="*/ 2147483647 w 6350"/>
                <a:gd name="T25" fmla="*/ 2147483647 h 2721"/>
                <a:gd name="T26" fmla="*/ 2147483647 w 6350"/>
                <a:gd name="T27" fmla="*/ 2147483647 h 2721"/>
                <a:gd name="T28" fmla="*/ 2147483647 w 6350"/>
                <a:gd name="T29" fmla="*/ 2147483647 h 2721"/>
                <a:gd name="T30" fmla="*/ 2147483647 w 6350"/>
                <a:gd name="T31" fmla="*/ 0 h 2721"/>
                <a:gd name="T32" fmla="*/ 2147483647 w 6350"/>
                <a:gd name="T33" fmla="*/ 0 h 27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350" h="2721">
                  <a:moveTo>
                    <a:pt x="544" y="0"/>
                  </a:moveTo>
                  <a:lnTo>
                    <a:pt x="0" y="680"/>
                  </a:lnTo>
                  <a:lnTo>
                    <a:pt x="408" y="680"/>
                  </a:lnTo>
                  <a:lnTo>
                    <a:pt x="408" y="1315"/>
                  </a:lnTo>
                  <a:lnTo>
                    <a:pt x="272" y="1315"/>
                  </a:lnTo>
                  <a:lnTo>
                    <a:pt x="272" y="1724"/>
                  </a:lnTo>
                  <a:lnTo>
                    <a:pt x="408" y="1724"/>
                  </a:lnTo>
                  <a:lnTo>
                    <a:pt x="408" y="2721"/>
                  </a:lnTo>
                  <a:lnTo>
                    <a:pt x="5942" y="2721"/>
                  </a:lnTo>
                  <a:lnTo>
                    <a:pt x="5942" y="1724"/>
                  </a:lnTo>
                  <a:lnTo>
                    <a:pt x="6078" y="1724"/>
                  </a:lnTo>
                  <a:lnTo>
                    <a:pt x="6078" y="1315"/>
                  </a:lnTo>
                  <a:lnTo>
                    <a:pt x="5942" y="1315"/>
                  </a:lnTo>
                  <a:lnTo>
                    <a:pt x="5942" y="680"/>
                  </a:lnTo>
                  <a:lnTo>
                    <a:pt x="6350" y="680"/>
                  </a:lnTo>
                  <a:lnTo>
                    <a:pt x="5806" y="0"/>
                  </a:lnTo>
                  <a:lnTo>
                    <a:pt x="544" y="0"/>
                  </a:lnTo>
                  <a:close/>
                </a:path>
              </a:pathLst>
            </a:custGeom>
            <a:noFill/>
            <a:ln w="7112">
              <a:solidFill>
                <a:schemeClr val="tx1"/>
              </a:solidFill>
              <a:round/>
              <a:headEnd/>
              <a:tailEnd/>
            </a:ln>
            <a:effectLst>
              <a:prstShdw prst="shdw17" dist="13470" dir="2700000">
                <a:srgbClr val="1F1F5C"/>
              </a:prstShdw>
            </a:effectLst>
          </p:spPr>
          <p:txBody>
            <a:bodyPr/>
            <a:lstStyle/>
            <a:p>
              <a:pPr algn="ctr" eaLnBrk="1" hangingPunct="1"/>
              <a:endParaRPr lang="ja-JP" altLang="en-US" sz="1662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pic>
          <p:nvPicPr>
            <p:cNvPr id="258" name="図 257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36128" y="9052479"/>
              <a:ext cx="1606170" cy="378377"/>
            </a:xfrm>
            <a:prstGeom prst="rect">
              <a:avLst/>
            </a:prstGeom>
          </p:spPr>
        </p:pic>
        <p:pic>
          <p:nvPicPr>
            <p:cNvPr id="259" name="図 3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860562" y="10099763"/>
              <a:ext cx="1157302" cy="45792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pic>
        <p:pic>
          <p:nvPicPr>
            <p:cNvPr id="260" name="図 259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44217" y="8267097"/>
              <a:ext cx="780090" cy="574889"/>
            </a:xfrm>
            <a:prstGeom prst="rect">
              <a:avLst/>
            </a:prstGeom>
          </p:spPr>
        </p:pic>
        <p:pic>
          <p:nvPicPr>
            <p:cNvPr id="261" name="図 260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2024" y="9031127"/>
              <a:ext cx="515145" cy="412968"/>
            </a:xfrm>
            <a:prstGeom prst="rect">
              <a:avLst/>
            </a:prstGeom>
          </p:spPr>
        </p:pic>
        <p:cxnSp>
          <p:nvCxnSpPr>
            <p:cNvPr id="262" name="直線矢印コネクタ 261"/>
            <p:cNvCxnSpPr/>
            <p:nvPr/>
          </p:nvCxnSpPr>
          <p:spPr bwMode="auto">
            <a:xfrm flipH="1" flipV="1">
              <a:off x="2439213" y="9425836"/>
              <a:ext cx="6162" cy="636612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pic>
          <p:nvPicPr>
            <p:cNvPr id="263" name="図 262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11115" y="10106065"/>
              <a:ext cx="1002417" cy="624746"/>
            </a:xfrm>
            <a:prstGeom prst="rect">
              <a:avLst/>
            </a:prstGeom>
          </p:spPr>
        </p:pic>
        <p:pic>
          <p:nvPicPr>
            <p:cNvPr id="264" name="図 263"/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7052" y="10082989"/>
              <a:ext cx="929348" cy="593101"/>
            </a:xfrm>
            <a:prstGeom prst="rect">
              <a:avLst/>
            </a:prstGeom>
          </p:spPr>
        </p:pic>
        <p:pic>
          <p:nvPicPr>
            <p:cNvPr id="265" name="図 264"/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17113" y="9052478"/>
              <a:ext cx="461207" cy="459370"/>
            </a:xfrm>
            <a:prstGeom prst="rect">
              <a:avLst/>
            </a:prstGeom>
          </p:spPr>
        </p:pic>
        <p:pic>
          <p:nvPicPr>
            <p:cNvPr id="266" name="図 265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78749" y="10010924"/>
              <a:ext cx="503527" cy="696772"/>
            </a:xfrm>
            <a:prstGeom prst="rect">
              <a:avLst/>
            </a:prstGeom>
          </p:spPr>
        </p:pic>
        <p:pic>
          <p:nvPicPr>
            <p:cNvPr id="267" name="図 266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44987" y="7942231"/>
              <a:ext cx="682824" cy="448849"/>
            </a:xfrm>
            <a:prstGeom prst="rect">
              <a:avLst/>
            </a:prstGeom>
          </p:spPr>
        </p:pic>
        <p:sp>
          <p:nvSpPr>
            <p:cNvPr id="268" name="Text Box 23"/>
            <p:cNvSpPr txBox="1">
              <a:spLocks noChangeArrowheads="1"/>
            </p:cNvSpPr>
            <p:nvPr/>
          </p:nvSpPr>
          <p:spPr bwMode="auto">
            <a:xfrm>
              <a:off x="5761940" y="7484027"/>
              <a:ext cx="1222809" cy="641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Home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Gateway</a:t>
              </a:r>
              <a:endParaRPr lang="ja-JP" altLang="en-US" sz="18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69" name="Text Box 23"/>
            <p:cNvSpPr txBox="1">
              <a:spLocks noChangeArrowheads="1"/>
            </p:cNvSpPr>
            <p:nvPr/>
          </p:nvSpPr>
          <p:spPr bwMode="auto">
            <a:xfrm>
              <a:off x="6252738" y="10711568"/>
              <a:ext cx="1103867" cy="364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Camera</a:t>
              </a:r>
              <a:endParaRPr lang="ja-JP" altLang="en-US" sz="18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pic>
          <p:nvPicPr>
            <p:cNvPr id="270" name="図 269"/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8134" y="8554542"/>
              <a:ext cx="644326" cy="383053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pic>
          <p:nvPicPr>
            <p:cNvPr id="271" name="図 270"/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27766" y="9217242"/>
              <a:ext cx="420471" cy="1087200"/>
            </a:xfrm>
            <a:prstGeom prst="rect">
              <a:avLst/>
            </a:prstGeom>
          </p:spPr>
        </p:pic>
        <p:cxnSp>
          <p:nvCxnSpPr>
            <p:cNvPr id="272" name="直線矢印コネクタ 271"/>
            <p:cNvCxnSpPr/>
            <p:nvPr/>
          </p:nvCxnSpPr>
          <p:spPr bwMode="auto">
            <a:xfrm flipH="1" flipV="1">
              <a:off x="4602071" y="9442536"/>
              <a:ext cx="6162" cy="636612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3" name="直線矢印コネクタ 272"/>
            <p:cNvCxnSpPr>
              <a:stCxn id="264" idx="0"/>
              <a:endCxn id="265" idx="2"/>
            </p:cNvCxnSpPr>
            <p:nvPr/>
          </p:nvCxnSpPr>
          <p:spPr bwMode="auto">
            <a:xfrm flipH="1" flipV="1">
              <a:off x="5747716" y="9511848"/>
              <a:ext cx="4010" cy="571140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4" name="直線矢印コネクタ 273"/>
            <p:cNvCxnSpPr/>
            <p:nvPr/>
          </p:nvCxnSpPr>
          <p:spPr bwMode="auto">
            <a:xfrm flipV="1">
              <a:off x="6985586" y="8453650"/>
              <a:ext cx="8493" cy="1530724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5" name="直線矢印コネクタ 274"/>
            <p:cNvCxnSpPr/>
            <p:nvPr/>
          </p:nvCxnSpPr>
          <p:spPr bwMode="auto">
            <a:xfrm flipH="1" flipV="1">
              <a:off x="6778749" y="8453650"/>
              <a:ext cx="14261" cy="517448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6" name="直線矢印コネクタ 275"/>
            <p:cNvCxnSpPr>
              <a:stCxn id="271" idx="0"/>
              <a:endCxn id="256" idx="4"/>
            </p:cNvCxnSpPr>
            <p:nvPr/>
          </p:nvCxnSpPr>
          <p:spPr bwMode="auto">
            <a:xfrm flipH="1" flipV="1">
              <a:off x="8137943" y="5151029"/>
              <a:ext cx="59" cy="4066213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pic>
          <p:nvPicPr>
            <p:cNvPr id="277" name="図 276"/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41512" y="9006094"/>
              <a:ext cx="587760" cy="552138"/>
            </a:xfrm>
            <a:prstGeom prst="rect">
              <a:avLst/>
            </a:prstGeom>
          </p:spPr>
        </p:pic>
        <p:cxnSp>
          <p:nvCxnSpPr>
            <p:cNvPr id="278" name="直線矢印コネクタ 277"/>
            <p:cNvCxnSpPr>
              <a:stCxn id="258" idx="0"/>
              <a:endCxn id="251" idx="4"/>
            </p:cNvCxnSpPr>
            <p:nvPr/>
          </p:nvCxnSpPr>
          <p:spPr bwMode="auto">
            <a:xfrm flipH="1" flipV="1">
              <a:off x="2419878" y="5083677"/>
              <a:ext cx="19335" cy="3968802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9" name="直線矢印コネクタ 278"/>
            <p:cNvCxnSpPr>
              <a:stCxn id="261" idx="0"/>
              <a:endCxn id="253" idx="4"/>
            </p:cNvCxnSpPr>
            <p:nvPr/>
          </p:nvCxnSpPr>
          <p:spPr bwMode="auto">
            <a:xfrm flipV="1">
              <a:off x="4609597" y="5122618"/>
              <a:ext cx="8480" cy="3908509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0" name="直線矢印コネクタ 279"/>
            <p:cNvCxnSpPr>
              <a:stCxn id="265" idx="0"/>
              <a:endCxn id="254" idx="4"/>
            </p:cNvCxnSpPr>
            <p:nvPr/>
          </p:nvCxnSpPr>
          <p:spPr bwMode="auto">
            <a:xfrm flipV="1">
              <a:off x="5747717" y="5117397"/>
              <a:ext cx="14344" cy="3935081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1" name="直線矢印コネクタ 280"/>
            <p:cNvCxnSpPr>
              <a:stCxn id="267" idx="0"/>
              <a:endCxn id="255" idx="4"/>
            </p:cNvCxnSpPr>
            <p:nvPr/>
          </p:nvCxnSpPr>
          <p:spPr bwMode="auto">
            <a:xfrm flipV="1">
              <a:off x="6886399" y="5151029"/>
              <a:ext cx="2873" cy="2791202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2" name="直線矢印コネクタ 281"/>
            <p:cNvCxnSpPr>
              <a:stCxn id="260" idx="0"/>
              <a:endCxn id="252" idx="4"/>
            </p:cNvCxnSpPr>
            <p:nvPr/>
          </p:nvCxnSpPr>
          <p:spPr bwMode="auto">
            <a:xfrm flipH="1" flipV="1">
              <a:off x="3524654" y="5096990"/>
              <a:ext cx="9608" cy="3170107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3" name="Text Box 23"/>
            <p:cNvSpPr txBox="1">
              <a:spLocks noChangeArrowheads="1"/>
            </p:cNvSpPr>
            <p:nvPr/>
          </p:nvSpPr>
          <p:spPr bwMode="auto">
            <a:xfrm>
              <a:off x="6026602" y="9525786"/>
              <a:ext cx="1009354" cy="364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Sensor</a:t>
              </a:r>
              <a:endParaRPr lang="ja-JP" altLang="en-US" sz="18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84" name="Text Box 23"/>
            <p:cNvSpPr txBox="1">
              <a:spLocks noChangeArrowheads="1"/>
            </p:cNvSpPr>
            <p:nvPr/>
          </p:nvSpPr>
          <p:spPr bwMode="auto">
            <a:xfrm>
              <a:off x="5211208" y="10729699"/>
              <a:ext cx="975690" cy="641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Philips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Hue</a:t>
              </a:r>
              <a:endParaRPr lang="ja-JP" altLang="en-US" sz="18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85" name="Text Box 23"/>
            <p:cNvSpPr txBox="1">
              <a:spLocks noChangeArrowheads="1"/>
            </p:cNvSpPr>
            <p:nvPr/>
          </p:nvSpPr>
          <p:spPr bwMode="auto">
            <a:xfrm>
              <a:off x="3756961" y="10749210"/>
              <a:ext cx="1213319" cy="64124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Robotics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Cleaner</a:t>
              </a:r>
              <a:endParaRPr lang="ja-JP" altLang="en-US" sz="18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86" name="Text Box 23"/>
            <p:cNvSpPr txBox="1">
              <a:spLocks noChangeArrowheads="1"/>
            </p:cNvSpPr>
            <p:nvPr/>
          </p:nvSpPr>
          <p:spPr bwMode="auto">
            <a:xfrm>
              <a:off x="1581383" y="10680199"/>
              <a:ext cx="1994305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Air conditioner</a:t>
              </a:r>
              <a:endParaRPr lang="ja-JP" altLang="en-US" sz="1800" b="1" dirty="0"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87" name="Text Box 23"/>
            <p:cNvSpPr txBox="1">
              <a:spLocks noChangeArrowheads="1"/>
            </p:cNvSpPr>
            <p:nvPr/>
          </p:nvSpPr>
          <p:spPr bwMode="auto">
            <a:xfrm>
              <a:off x="3066078" y="8837111"/>
              <a:ext cx="1057444" cy="641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Display</a:t>
              </a:r>
              <a:endParaRPr lang="ja-JP" altLang="en-US" sz="18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88" name="Text Box 23"/>
            <p:cNvSpPr txBox="1">
              <a:spLocks noChangeArrowheads="1"/>
            </p:cNvSpPr>
            <p:nvPr/>
          </p:nvSpPr>
          <p:spPr bwMode="auto">
            <a:xfrm>
              <a:off x="7495354" y="10295699"/>
              <a:ext cx="1158432" cy="641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Amazon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Echo</a:t>
              </a:r>
              <a:endParaRPr lang="ja-JP" altLang="en-US" sz="18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89" name="Text Box 23"/>
            <p:cNvSpPr txBox="1">
              <a:spLocks noChangeArrowheads="1"/>
            </p:cNvSpPr>
            <p:nvPr/>
          </p:nvSpPr>
          <p:spPr bwMode="auto">
            <a:xfrm>
              <a:off x="4558378" y="8565202"/>
              <a:ext cx="796860" cy="36424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 err="1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IRKit</a:t>
              </a:r>
              <a:endParaRPr lang="ja-JP" altLang="en-US" sz="18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90" name="Text Box 23"/>
            <p:cNvSpPr txBox="1">
              <a:spLocks noChangeArrowheads="1"/>
            </p:cNvSpPr>
            <p:nvPr/>
          </p:nvSpPr>
          <p:spPr bwMode="auto">
            <a:xfrm rot="5400000">
              <a:off x="1872591" y="6048702"/>
              <a:ext cx="1709289" cy="395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Proprietary</a:t>
              </a:r>
              <a:endParaRPr lang="ja-JP" altLang="en-US" sz="20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91" name="Text Box 23"/>
            <p:cNvSpPr txBox="1">
              <a:spLocks noChangeArrowheads="1"/>
            </p:cNvSpPr>
            <p:nvPr/>
          </p:nvSpPr>
          <p:spPr bwMode="auto">
            <a:xfrm rot="5400000">
              <a:off x="2922526" y="6048702"/>
              <a:ext cx="1709289" cy="395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Proprietary</a:t>
              </a:r>
              <a:endParaRPr lang="ja-JP" altLang="en-US" sz="20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92" name="Text Box 23"/>
            <p:cNvSpPr txBox="1">
              <a:spLocks noChangeArrowheads="1"/>
            </p:cNvSpPr>
            <p:nvPr/>
          </p:nvSpPr>
          <p:spPr bwMode="auto">
            <a:xfrm rot="5400000">
              <a:off x="3996977" y="6023176"/>
              <a:ext cx="1709289" cy="395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Proprietary</a:t>
              </a:r>
              <a:endParaRPr lang="ja-JP" altLang="en-US" sz="20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93" name="Text Box 23"/>
            <p:cNvSpPr txBox="1">
              <a:spLocks noChangeArrowheads="1"/>
            </p:cNvSpPr>
            <p:nvPr/>
          </p:nvSpPr>
          <p:spPr bwMode="auto">
            <a:xfrm rot="5400000">
              <a:off x="5176137" y="5984925"/>
              <a:ext cx="1709289" cy="395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Proprietary</a:t>
              </a:r>
              <a:endParaRPr lang="ja-JP" altLang="en-US" sz="20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94" name="Text Box 23"/>
            <p:cNvSpPr txBox="1">
              <a:spLocks noChangeArrowheads="1"/>
            </p:cNvSpPr>
            <p:nvPr/>
          </p:nvSpPr>
          <p:spPr bwMode="auto">
            <a:xfrm rot="5400000">
              <a:off x="6331440" y="6010451"/>
              <a:ext cx="1709289" cy="395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Proprietary</a:t>
              </a:r>
              <a:endParaRPr lang="ja-JP" altLang="en-US" sz="20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95" name="Text Box 23"/>
            <p:cNvSpPr txBox="1">
              <a:spLocks noChangeArrowheads="1"/>
            </p:cNvSpPr>
            <p:nvPr/>
          </p:nvSpPr>
          <p:spPr bwMode="auto">
            <a:xfrm rot="5400000">
              <a:off x="7480345" y="6075890"/>
              <a:ext cx="1709289" cy="395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Proprietary</a:t>
              </a:r>
              <a:endParaRPr lang="ja-JP" altLang="en-US" sz="20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96" name="正方形/長方形 295"/>
            <p:cNvSpPr/>
            <p:nvPr/>
          </p:nvSpPr>
          <p:spPr>
            <a:xfrm>
              <a:off x="1580921" y="7326926"/>
              <a:ext cx="6951578" cy="41341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Text Box 23"/>
            <p:cNvSpPr txBox="1">
              <a:spLocks noChangeArrowheads="1"/>
            </p:cNvSpPr>
            <p:nvPr/>
          </p:nvSpPr>
          <p:spPr bwMode="auto">
            <a:xfrm>
              <a:off x="1359729" y="7438594"/>
              <a:ext cx="2631431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Legacy Devices</a:t>
              </a:r>
              <a:endParaRPr lang="ja-JP" altLang="en-US" sz="20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98" name="四角形: 角を丸くする 297"/>
            <p:cNvSpPr/>
            <p:nvPr/>
          </p:nvSpPr>
          <p:spPr>
            <a:xfrm>
              <a:off x="7495355" y="9092194"/>
              <a:ext cx="1175895" cy="185674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四角形: 角を丸くする 298"/>
            <p:cNvSpPr/>
            <p:nvPr/>
          </p:nvSpPr>
          <p:spPr>
            <a:xfrm>
              <a:off x="1500790" y="7850017"/>
              <a:ext cx="5913477" cy="2899194"/>
            </a:xfrm>
            <a:prstGeom prst="roundRect">
              <a:avLst>
                <a:gd name="adj" fmla="val 12480"/>
              </a:avLst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Text Box 23"/>
            <p:cNvSpPr txBox="1">
              <a:spLocks noChangeArrowheads="1"/>
            </p:cNvSpPr>
            <p:nvPr/>
          </p:nvSpPr>
          <p:spPr bwMode="auto">
            <a:xfrm>
              <a:off x="2489536" y="11133801"/>
              <a:ext cx="1201585" cy="39502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B050"/>
              </a:solidFill>
              <a:miter lim="800000"/>
              <a:headEnd/>
              <a:tailEnd/>
            </a:ln>
            <a:effectLst/>
            <a:extLst/>
          </p:spPr>
          <p:txBody>
            <a:bodyPr wrap="squar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00B05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Osaka</a:t>
              </a:r>
              <a:endParaRPr lang="ja-JP" altLang="en-US" sz="2000" b="1" dirty="0">
                <a:solidFill>
                  <a:srgbClr val="00B05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01" name="Text Box 23"/>
            <p:cNvSpPr txBox="1">
              <a:spLocks noChangeArrowheads="1"/>
            </p:cNvSpPr>
            <p:nvPr/>
          </p:nvSpPr>
          <p:spPr bwMode="auto">
            <a:xfrm>
              <a:off x="493387" y="4565069"/>
              <a:ext cx="1143483" cy="45657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B050"/>
              </a:solidFill>
              <a:miter lim="800000"/>
              <a:headEnd/>
              <a:tailEnd/>
            </a:ln>
            <a:effectLst/>
            <a:extLst/>
          </p:spPr>
          <p:txBody>
            <a:bodyPr wrap="squar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 b="1" dirty="0">
                  <a:solidFill>
                    <a:srgbClr val="00B05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Cloud</a:t>
              </a:r>
              <a:endParaRPr lang="ja-JP" altLang="en-US" sz="2400" b="1" dirty="0">
                <a:solidFill>
                  <a:srgbClr val="00B05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02" name="Text Box 23"/>
            <p:cNvSpPr txBox="1">
              <a:spLocks noChangeArrowheads="1"/>
            </p:cNvSpPr>
            <p:nvPr/>
          </p:nvSpPr>
          <p:spPr bwMode="auto">
            <a:xfrm>
              <a:off x="409394" y="1772271"/>
              <a:ext cx="1900669" cy="82590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B050"/>
              </a:solidFill>
              <a:miter lim="800000"/>
              <a:headEnd/>
              <a:tailEnd/>
            </a:ln>
            <a:effectLst/>
            <a:extLst/>
          </p:spPr>
          <p:txBody>
            <a:bodyPr wrap="squar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 b="1" dirty="0">
                  <a:solidFill>
                    <a:srgbClr val="00B05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San Francisco</a:t>
              </a:r>
            </a:p>
          </p:txBody>
        </p:sp>
        <p:sp>
          <p:nvSpPr>
            <p:cNvPr id="303" name="Text Box 23"/>
            <p:cNvSpPr txBox="1">
              <a:spLocks noChangeArrowheads="1"/>
            </p:cNvSpPr>
            <p:nvPr/>
          </p:nvSpPr>
          <p:spPr bwMode="auto">
            <a:xfrm>
              <a:off x="7391567" y="11002660"/>
              <a:ext cx="1521939" cy="7027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B050"/>
              </a:solidFill>
              <a:miter lim="800000"/>
              <a:headEnd/>
              <a:tailEnd/>
            </a:ln>
            <a:effectLst/>
            <a:extLst/>
          </p:spPr>
          <p:txBody>
            <a:bodyPr wrap="square" lIns="83077" tIns="43200" rIns="83077" bIns="432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00B05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San Francisco</a:t>
              </a:r>
            </a:p>
          </p:txBody>
        </p:sp>
        <p:pic>
          <p:nvPicPr>
            <p:cNvPr id="304" name="Picture 18" descr="MC900434845[2]"/>
            <p:cNvPicPr>
              <a:picLocks noChangeArrowheads="1"/>
            </p:cNvPicPr>
            <p:nvPr/>
          </p:nvPicPr>
          <p:blipFill rotWithShape="1"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622477" y="3764667"/>
              <a:ext cx="622900" cy="80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14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5" name="直線矢印コネクタ 304"/>
            <p:cNvCxnSpPr/>
            <p:nvPr/>
          </p:nvCxnSpPr>
          <p:spPr bwMode="auto">
            <a:xfrm flipH="1" flipV="1">
              <a:off x="8162238" y="3571797"/>
              <a:ext cx="816" cy="650243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6" name="直線矢印コネクタ 305"/>
            <p:cNvCxnSpPr/>
            <p:nvPr/>
          </p:nvCxnSpPr>
          <p:spPr bwMode="auto">
            <a:xfrm flipH="1">
              <a:off x="2409127" y="3565450"/>
              <a:ext cx="5730604" cy="20061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7" name="直線矢印コネクタ 306"/>
            <p:cNvCxnSpPr>
              <a:stCxn id="251" idx="0"/>
            </p:cNvCxnSpPr>
            <p:nvPr/>
          </p:nvCxnSpPr>
          <p:spPr bwMode="auto">
            <a:xfrm flipH="1" flipV="1">
              <a:off x="2419877" y="3550617"/>
              <a:ext cx="1" cy="623665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8" name="直線矢印コネクタ 307"/>
            <p:cNvCxnSpPr>
              <a:stCxn id="252" idx="0"/>
            </p:cNvCxnSpPr>
            <p:nvPr/>
          </p:nvCxnSpPr>
          <p:spPr bwMode="auto">
            <a:xfrm flipH="1" flipV="1">
              <a:off x="3513903" y="3542690"/>
              <a:ext cx="10751" cy="644905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9" name="直線矢印コネクタ 308"/>
            <p:cNvCxnSpPr>
              <a:stCxn id="253" idx="0"/>
            </p:cNvCxnSpPr>
            <p:nvPr/>
          </p:nvCxnSpPr>
          <p:spPr bwMode="auto">
            <a:xfrm flipH="1" flipV="1">
              <a:off x="4618076" y="3546353"/>
              <a:ext cx="1" cy="666870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0" name="直線矢印コネクタ 309"/>
            <p:cNvCxnSpPr>
              <a:stCxn id="254" idx="0"/>
            </p:cNvCxnSpPr>
            <p:nvPr/>
          </p:nvCxnSpPr>
          <p:spPr bwMode="auto">
            <a:xfrm flipH="1" flipV="1">
              <a:off x="5761940" y="3546086"/>
              <a:ext cx="121" cy="661916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1" name="直線矢印コネクタ 310"/>
            <p:cNvCxnSpPr>
              <a:stCxn id="255" idx="0"/>
            </p:cNvCxnSpPr>
            <p:nvPr/>
          </p:nvCxnSpPr>
          <p:spPr bwMode="auto">
            <a:xfrm flipV="1">
              <a:off x="6889272" y="3530454"/>
              <a:ext cx="15319" cy="711180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2" name="直線矢印コネクタ 311"/>
            <p:cNvCxnSpPr>
              <a:endCxn id="249" idx="2"/>
            </p:cNvCxnSpPr>
            <p:nvPr/>
          </p:nvCxnSpPr>
          <p:spPr bwMode="auto">
            <a:xfrm flipV="1">
              <a:off x="3273128" y="1948738"/>
              <a:ext cx="0" cy="1626742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3" name="直線矢印コネクタ 312"/>
            <p:cNvCxnSpPr/>
            <p:nvPr/>
          </p:nvCxnSpPr>
          <p:spPr bwMode="auto">
            <a:xfrm flipH="1" flipV="1">
              <a:off x="5092680" y="2099505"/>
              <a:ext cx="7115" cy="1451112"/>
            </a:xfrm>
            <a:prstGeom prst="straightConnector1">
              <a:avLst/>
            </a:prstGeom>
            <a:solidFill>
              <a:srgbClr val="0000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4" name="Text Box 23"/>
            <p:cNvSpPr txBox="1">
              <a:spLocks noChangeArrowheads="1"/>
            </p:cNvSpPr>
            <p:nvPr/>
          </p:nvSpPr>
          <p:spPr bwMode="auto">
            <a:xfrm>
              <a:off x="7544590" y="4333362"/>
              <a:ext cx="1315530" cy="710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 err="1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Deivce</a:t>
              </a:r>
              <a:r>
                <a:rPr lang="en-US" altLang="ja-JP" sz="20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Servient</a:t>
              </a:r>
              <a:endParaRPr lang="ja-JP" altLang="en-US" sz="20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15" name="Text Box 23"/>
            <p:cNvSpPr txBox="1">
              <a:spLocks noChangeArrowheads="1"/>
            </p:cNvSpPr>
            <p:nvPr/>
          </p:nvSpPr>
          <p:spPr bwMode="auto">
            <a:xfrm>
              <a:off x="6254466" y="4316191"/>
              <a:ext cx="1315530" cy="710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 err="1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Deivce</a:t>
              </a:r>
              <a:r>
                <a:rPr lang="en-US" altLang="ja-JP" sz="20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Servient</a:t>
              </a:r>
              <a:endParaRPr lang="ja-JP" altLang="en-US" sz="20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16" name="Text Box 23"/>
            <p:cNvSpPr txBox="1">
              <a:spLocks noChangeArrowheads="1"/>
            </p:cNvSpPr>
            <p:nvPr/>
          </p:nvSpPr>
          <p:spPr bwMode="auto">
            <a:xfrm>
              <a:off x="5094707" y="4311578"/>
              <a:ext cx="1315530" cy="710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 err="1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Deivce</a:t>
              </a:r>
              <a:r>
                <a:rPr lang="en-US" altLang="ja-JP" sz="20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Servient</a:t>
              </a:r>
              <a:endParaRPr lang="ja-JP" altLang="en-US" sz="20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17" name="Text Box 23"/>
            <p:cNvSpPr txBox="1">
              <a:spLocks noChangeArrowheads="1"/>
            </p:cNvSpPr>
            <p:nvPr/>
          </p:nvSpPr>
          <p:spPr bwMode="auto">
            <a:xfrm>
              <a:off x="3947175" y="4308530"/>
              <a:ext cx="1315530" cy="710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 err="1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Deivce</a:t>
              </a:r>
              <a:r>
                <a:rPr lang="en-US" altLang="ja-JP" sz="20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Servient</a:t>
              </a:r>
              <a:endParaRPr lang="ja-JP" altLang="en-US" sz="20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18" name="Text Box 23"/>
            <p:cNvSpPr txBox="1">
              <a:spLocks noChangeArrowheads="1"/>
            </p:cNvSpPr>
            <p:nvPr/>
          </p:nvSpPr>
          <p:spPr bwMode="auto">
            <a:xfrm>
              <a:off x="2822593" y="4304905"/>
              <a:ext cx="1315530" cy="710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 err="1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Deivce</a:t>
              </a:r>
              <a:r>
                <a:rPr lang="en-US" altLang="ja-JP" sz="20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Servient</a:t>
              </a:r>
              <a:endParaRPr lang="ja-JP" altLang="en-US" sz="20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19" name="Text Box 23"/>
            <p:cNvSpPr txBox="1">
              <a:spLocks noChangeArrowheads="1"/>
            </p:cNvSpPr>
            <p:nvPr/>
          </p:nvSpPr>
          <p:spPr bwMode="auto">
            <a:xfrm>
              <a:off x="1751363" y="4311578"/>
              <a:ext cx="1315530" cy="710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Franklin Gothic Book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 err="1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Deivce</a:t>
              </a:r>
              <a:r>
                <a:rPr lang="en-US" altLang="ja-JP" sz="20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b="1" dirty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Servient</a:t>
              </a:r>
              <a:endParaRPr lang="ja-JP" altLang="en-US" sz="20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sp>
        <p:nvSpPr>
          <p:cNvPr id="321" name="四角形: 角を丸くする 320"/>
          <p:cNvSpPr/>
          <p:nvPr/>
        </p:nvSpPr>
        <p:spPr>
          <a:xfrm>
            <a:off x="2209917" y="12582451"/>
            <a:ext cx="4199495" cy="1857209"/>
          </a:xfrm>
          <a:prstGeom prst="roundRect">
            <a:avLst>
              <a:gd name="adj" fmla="val 12480"/>
            </a:avLst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/>
          <p:cNvSpPr/>
          <p:nvPr/>
        </p:nvSpPr>
        <p:spPr>
          <a:xfrm>
            <a:off x="747327" y="12330453"/>
            <a:ext cx="2495729" cy="983148"/>
          </a:xfrm>
          <a:prstGeom prst="wedgeRoundRectCallout">
            <a:avLst>
              <a:gd name="adj1" fmla="val 52609"/>
              <a:gd name="adj2" fmla="val 8412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Scripting API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inside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2" name="Text Box 23"/>
          <p:cNvSpPr txBox="1">
            <a:spLocks noChangeArrowheads="1"/>
          </p:cNvSpPr>
          <p:nvPr/>
        </p:nvSpPr>
        <p:spPr bwMode="auto">
          <a:xfrm>
            <a:off x="6536255" y="12910012"/>
            <a:ext cx="2120496" cy="8617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Application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Servient</a:t>
            </a:r>
          </a:p>
        </p:txBody>
      </p:sp>
    </p:spTree>
    <p:extLst>
      <p:ext uri="{BB962C8B-B14F-4D97-AF65-F5344CB8AC3E}">
        <p14:creationId xmlns:p14="http://schemas.microsoft.com/office/powerpoint/2010/main" val="12182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gradFill flip="none" rotWithShape="1">
          <a:gsLst>
            <a:gs pos="0">
              <a:srgbClr val="4C7C7D"/>
            </a:gs>
            <a:gs pos="50000">
              <a:srgbClr val="879FA0"/>
            </a:gs>
            <a:gs pos="100000">
              <a:srgbClr val="A3B4B5"/>
            </a:gs>
          </a:gsLst>
          <a:lin ang="0" scaled="1"/>
          <a:tileRect/>
        </a:gradFill>
        <a:ln>
          <a:noFill/>
        </a:ln>
      </a:spPr>
      <a:bodyPr wrap="square" rtlCol="0">
        <a:noAutofit/>
      </a:bodyPr>
      <a:lstStyle>
        <a:defPPr algn="ctr">
          <a:defRPr sz="660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0BBA470A024C34F90F7A4BE8AADBED4" ma:contentTypeVersion="4" ma:contentTypeDescription="新しいドキュメントを作成します。" ma:contentTypeScope="" ma:versionID="d11cd862964394d8c13dfdb768e449d7">
  <xsd:schema xmlns:xsd="http://www.w3.org/2001/XMLSchema" xmlns:xs="http://www.w3.org/2001/XMLSchema" xmlns:p="http://schemas.microsoft.com/office/2006/metadata/properties" xmlns:ns2="b576f1a0-f64d-4ede-bb51-24f51a531d86" targetNamespace="http://schemas.microsoft.com/office/2006/metadata/properties" ma:root="true" ma:fieldsID="d48e7a82b6c46793778d729fdb4d763e" ns2:_="">
    <xsd:import namespace="b576f1a0-f64d-4ede-bb51-24f51a531d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76f1a0-f64d-4ede-bb51-24f51a531d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831BE7-DD6C-4D23-A6C9-1D7F89F169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41782F-3738-4C35-8953-A0E9786FA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76f1a0-f64d-4ede-bb51-24f51a531d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7A5BFE-4D64-42FC-886C-1D18455C0018}">
  <ds:schemaRefs>
    <ds:schemaRef ds:uri="http://schemas.microsoft.com/office/2006/documentManagement/types"/>
    <ds:schemaRef ds:uri="http://purl.org/dc/dcmitype/"/>
    <ds:schemaRef ds:uri="b576f1a0-f64d-4ede-bb51-24f51a531d86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131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HGP創英角ｺﾞｼｯｸUB</vt:lpstr>
      <vt:lpstr>Meiryo UI</vt:lpstr>
      <vt:lpstr>ＭＳ Ｐゴシック</vt:lpstr>
      <vt:lpstr>Arial</vt:lpstr>
      <vt:lpstr>Calibri</vt:lpstr>
      <vt:lpstr>Calibri Light</vt:lpstr>
      <vt:lpstr>Wingdings</vt:lpstr>
      <vt:lpstr>Office テーマ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Kawaguchi Toru (川口 透)</dc:creator>
  <cp:keywords>CTPClassification=CTP_PUBLIC:VisualMarkings=</cp:keywords>
  <cp:lastModifiedBy>Mccool, Michael</cp:lastModifiedBy>
  <cp:revision>35</cp:revision>
  <cp:lastPrinted>2017-11-01T09:17:05Z</cp:lastPrinted>
  <dcterms:created xsi:type="dcterms:W3CDTF">2017-10-23T07:38:07Z</dcterms:created>
  <dcterms:modified xsi:type="dcterms:W3CDTF">2017-11-07T10:37:12Z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0x01010010BBA470A024C34F90F7A4BE8AADBED4</vt:lpwstr>
  </property>
  <property fmtid="{D5CDD505-2E9C-101B-9397-08002B2CF9AE}" pid="3" name="TitusGUID">
    <vt:lpwstr>7b7353bb-b254-4115-93b7-0262bc0997f5</vt:lpwstr>
  </property>
  <property fmtid="{D5CDD505-2E9C-101B-9397-08002B2CF9AE}" pid="4" name="CTP_TimeStamp">
    <vt:lpwstr>2017-11-07 10:37:08Z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CTP_PUBLIC</vt:lpwstr>
  </property>
</Properties>
</file>