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945"/>
    <p:restoredTop sz="94650"/>
  </p:normalViewPr>
  <p:slideViewPr>
    <p:cSldViewPr snapToGrid="0" snapToObjects="1">
      <p:cViewPr varScale="1">
        <p:scale>
          <a:sx n="114" d="100"/>
          <a:sy n="114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70042-12EF-4F44-85F4-002F4AF78294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6C75-5910-274A-B9BE-BFC004AC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AB21-2B1D-8140-96CC-409910DC6EFA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951F-565C-834D-9D6B-EC22C2B5FE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AB21-2B1D-8140-96CC-409910DC6EFA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951F-565C-834D-9D6B-EC22C2B5FE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AB21-2B1D-8140-96CC-409910DC6EFA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951F-565C-834D-9D6B-EC22C2B5FE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AB21-2B1D-8140-96CC-409910DC6EFA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951F-565C-834D-9D6B-EC22C2B5FE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AB21-2B1D-8140-96CC-409910DC6EFA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951F-565C-834D-9D6B-EC22C2B5FE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AB21-2B1D-8140-96CC-409910DC6EFA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951F-565C-834D-9D6B-EC22C2B5FE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AB21-2B1D-8140-96CC-409910DC6EFA}" type="datetimeFigureOut">
              <a:rPr lang="en-US" smtClean="0"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951F-565C-834D-9D6B-EC22C2B5FE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AB21-2B1D-8140-96CC-409910DC6EFA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951F-565C-834D-9D6B-EC22C2B5FE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AB21-2B1D-8140-96CC-409910DC6EFA}" type="datetimeFigureOut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951F-565C-834D-9D6B-EC22C2B5FE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AB21-2B1D-8140-96CC-409910DC6EFA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951F-565C-834D-9D6B-EC22C2B5FE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AB21-2B1D-8140-96CC-409910DC6EFA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951F-565C-834D-9D6B-EC22C2B5FE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7AB21-2B1D-8140-96CC-409910DC6EFA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951F-565C-834D-9D6B-EC22C2B5F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7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Plugfest@Prague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Goals and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will you do registration life cycle management?</a:t>
            </a:r>
          </a:p>
          <a:p>
            <a:r>
              <a:rPr lang="en-US" dirty="0" smtClean="0"/>
              <a:t>What TDs will you register as a server?</a:t>
            </a:r>
          </a:p>
          <a:p>
            <a:r>
              <a:rPr lang="en-US" dirty="0" smtClean="0"/>
              <a:t>What client </a:t>
            </a:r>
            <a:r>
              <a:rPr lang="en-US" dirty="0"/>
              <a:t>discovery </a:t>
            </a:r>
            <a:r>
              <a:rPr lang="en-US" dirty="0" smtClean="0"/>
              <a:t>methods will you use?</a:t>
            </a:r>
            <a:endParaRPr lang="en-US" dirty="0"/>
          </a:p>
          <a:p>
            <a:pPr lvl="1"/>
            <a:r>
              <a:rPr lang="en-US" dirty="0" smtClean="0"/>
              <a:t>Discover Instances based on TD content (client)</a:t>
            </a:r>
          </a:p>
          <a:p>
            <a:pPr lvl="1"/>
            <a:r>
              <a:rPr lang="en-US" dirty="0" smtClean="0"/>
              <a:t>Semantic filter, SPARQL queries</a:t>
            </a:r>
          </a:p>
          <a:p>
            <a:r>
              <a:rPr lang="en-US" dirty="0" smtClean="0"/>
              <a:t>Additional semantic annotation about context</a:t>
            </a:r>
          </a:p>
          <a:p>
            <a:pPr lvl="1"/>
            <a:r>
              <a:rPr lang="en-US" dirty="0" smtClean="0"/>
              <a:t>How does it get added to the TD?</a:t>
            </a:r>
          </a:p>
          <a:p>
            <a:pPr lvl="1"/>
            <a:r>
              <a:rPr lang="en-US" dirty="0" smtClean="0"/>
              <a:t>What will the client use?</a:t>
            </a:r>
          </a:p>
        </p:txBody>
      </p:sp>
    </p:spTree>
    <p:extLst>
      <p:ext uri="{BB962C8B-B14F-4D97-AF65-F5344CB8AC3E}">
        <p14:creationId xmlns:p14="http://schemas.microsoft.com/office/powerpoint/2010/main" val="37484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thing types and Capabilities will be exposed by your servers?</a:t>
            </a:r>
          </a:p>
          <a:p>
            <a:r>
              <a:rPr lang="en-US" dirty="0" smtClean="0"/>
              <a:t>What interactions and data types will be exposed for each capability?</a:t>
            </a:r>
          </a:p>
          <a:p>
            <a:r>
              <a:rPr lang="en-US" dirty="0" smtClean="0"/>
              <a:t>How does the client know what things, capabilities, and interactions to look for?</a:t>
            </a:r>
          </a:p>
          <a:p>
            <a:r>
              <a:rPr lang="en-US" dirty="0" smtClean="0"/>
              <a:t>What application does your client host?</a:t>
            </a:r>
          </a:p>
        </p:txBody>
      </p:sp>
    </p:spTree>
    <p:extLst>
      <p:ext uri="{BB962C8B-B14F-4D97-AF65-F5344CB8AC3E}">
        <p14:creationId xmlns:p14="http://schemas.microsoft.com/office/powerpoint/2010/main" val="44633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Target Protocols do your servers expose?</a:t>
            </a:r>
          </a:p>
          <a:p>
            <a:r>
              <a:rPr lang="en-US" dirty="0" smtClean="0"/>
              <a:t>How are Observable Properties handled by your servers?</a:t>
            </a:r>
          </a:p>
          <a:p>
            <a:r>
              <a:rPr lang="en-US" dirty="0" smtClean="0"/>
              <a:t>How are Events handled in your server protocol?</a:t>
            </a:r>
          </a:p>
          <a:p>
            <a:r>
              <a:rPr lang="en-US" dirty="0" smtClean="0"/>
              <a:t>Which target protocols does your client support?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3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What protocols does your proxy consume?</a:t>
            </a:r>
          </a:p>
          <a:p>
            <a:r>
              <a:rPr lang="en-US" dirty="0" smtClean="0"/>
              <a:t>What protocols does your proxy expose?</a:t>
            </a:r>
          </a:p>
          <a:p>
            <a:r>
              <a:rPr lang="en-US" dirty="0" smtClean="0"/>
              <a:t>What security protocols are needed to interact with your proxy? </a:t>
            </a:r>
          </a:p>
          <a:p>
            <a:pPr lvl="1"/>
            <a:r>
              <a:rPr lang="en-US" dirty="0" smtClean="0"/>
              <a:t>To expose things through the proxy?</a:t>
            </a:r>
          </a:p>
          <a:p>
            <a:pPr lvl="1"/>
            <a:r>
              <a:rPr lang="en-US" dirty="0" smtClean="0"/>
              <a:t>To consume things through the proxy?</a:t>
            </a:r>
          </a:p>
          <a:p>
            <a:r>
              <a:rPr lang="en-US" dirty="0" smtClean="0"/>
              <a:t>How does your proxy interact with Thing Directories for discovery of consumed things and registration of exposed things?</a:t>
            </a:r>
          </a:p>
          <a:p>
            <a:r>
              <a:rPr lang="en-US" dirty="0" smtClean="0"/>
              <a:t>How does your proxy remap URIs?</a:t>
            </a:r>
          </a:p>
        </p:txBody>
      </p:sp>
    </p:spTree>
    <p:extLst>
      <p:ext uri="{BB962C8B-B14F-4D97-AF65-F5344CB8AC3E}">
        <p14:creationId xmlns:p14="http://schemas.microsoft.com/office/powerpoint/2010/main" val="1533212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transport security methods are supported, e.g. DTLS?</a:t>
            </a:r>
          </a:p>
          <a:p>
            <a:r>
              <a:rPr lang="en-US" dirty="0" smtClean="0"/>
              <a:t>What access control features are implemented, e.g. HTTP basic </a:t>
            </a:r>
            <a:r>
              <a:rPr lang="en-US" dirty="0" err="1" smtClean="0"/>
              <a:t>auth</a:t>
            </a:r>
            <a:r>
              <a:rPr lang="en-US" dirty="0" smtClean="0"/>
              <a:t>, </a:t>
            </a:r>
            <a:r>
              <a:rPr lang="en-US" dirty="0" err="1" smtClean="0"/>
              <a:t>kerberos</a:t>
            </a:r>
            <a:r>
              <a:rPr lang="en-US" dirty="0" smtClean="0"/>
              <a:t> tokens, ACLs ?</a:t>
            </a:r>
          </a:p>
          <a:p>
            <a:r>
              <a:rPr lang="en-US" dirty="0" smtClean="0"/>
              <a:t>How is security material obtained and configured?</a:t>
            </a:r>
          </a:p>
          <a:p>
            <a:r>
              <a:rPr lang="en-US" dirty="0" smtClean="0"/>
              <a:t>What additional services are needed/provided such as </a:t>
            </a:r>
            <a:r>
              <a:rPr lang="en-US" dirty="0" err="1" smtClean="0"/>
              <a:t>Auth</a:t>
            </a:r>
            <a:r>
              <a:rPr lang="en-US" dirty="0" smtClean="0"/>
              <a:t> Server (AS)?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Accessibility scenario is being modeled?</a:t>
            </a:r>
          </a:p>
          <a:p>
            <a:r>
              <a:rPr lang="en-US" dirty="0" smtClean="0"/>
              <a:t>What alternate modes of interaction are provided by the client and application?</a:t>
            </a:r>
          </a:p>
          <a:p>
            <a:r>
              <a:rPr lang="en-US" dirty="0" smtClean="0"/>
              <a:t>What are additional requirements on the Thing Directory, Server and Proxy to support your Accessibility Scenario?</a:t>
            </a:r>
          </a:p>
        </p:txBody>
      </p:sp>
    </p:spTree>
    <p:extLst>
      <p:ext uri="{BB962C8B-B14F-4D97-AF65-F5344CB8AC3E}">
        <p14:creationId xmlns:p14="http://schemas.microsoft.com/office/powerpoint/2010/main" val="138811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Interoperability using external vocabularies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iot.schema.org</a:t>
            </a:r>
            <a:endParaRPr lang="en-US" dirty="0" smtClean="0"/>
          </a:p>
          <a:p>
            <a:r>
              <a:rPr lang="en-US" dirty="0" smtClean="0"/>
              <a:t>Protocol Binding integration</a:t>
            </a:r>
          </a:p>
          <a:p>
            <a:r>
              <a:rPr lang="en-US" dirty="0" err="1" smtClean="0"/>
              <a:t>WoT</a:t>
            </a:r>
            <a:r>
              <a:rPr lang="en-US" dirty="0" smtClean="0"/>
              <a:t> Proxies</a:t>
            </a:r>
          </a:p>
          <a:p>
            <a:r>
              <a:rPr lang="en-US" dirty="0" smtClean="0"/>
              <a:t>Thing Directories</a:t>
            </a:r>
          </a:p>
          <a:p>
            <a:r>
              <a:rPr lang="en-US" dirty="0" smtClean="0"/>
              <a:t>Add security for things</a:t>
            </a:r>
          </a:p>
          <a:p>
            <a:r>
              <a:rPr lang="en-US" dirty="0" err="1" smtClean="0"/>
              <a:t>Accessability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stretch goal </a:t>
            </a:r>
            <a:r>
              <a:rPr lang="mr-IN" dirty="0" smtClean="0"/>
              <a:t>–</a:t>
            </a:r>
            <a:r>
              <a:rPr lang="en-US" dirty="0" smtClean="0"/>
              <a:t> semantic annotation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iotschema</a:t>
            </a:r>
            <a:r>
              <a:rPr lang="en-US" dirty="0" smtClean="0"/>
              <a:t> Capability model</a:t>
            </a:r>
          </a:p>
          <a:p>
            <a:pPr lvl="1"/>
            <a:r>
              <a:rPr lang="en-US" dirty="0" smtClean="0"/>
              <a:t>Capability (switch, speed, brightness)</a:t>
            </a:r>
          </a:p>
          <a:p>
            <a:pPr lvl="1"/>
            <a:r>
              <a:rPr lang="en-US" dirty="0" smtClean="0"/>
              <a:t>Interaction (event, action, property)</a:t>
            </a:r>
          </a:p>
          <a:p>
            <a:pPr lvl="1"/>
            <a:r>
              <a:rPr lang="en-US" dirty="0" smtClean="0"/>
              <a:t>Data Item (brightness value, transition time, speed value)</a:t>
            </a:r>
          </a:p>
          <a:p>
            <a:r>
              <a:rPr lang="en-US" dirty="0" smtClean="0"/>
              <a:t>Granular Capabilities</a:t>
            </a:r>
          </a:p>
          <a:p>
            <a:pPr lvl="1"/>
            <a:r>
              <a:rPr lang="en-US" dirty="0" smtClean="0"/>
              <a:t>Light =&gt; </a:t>
            </a:r>
            <a:r>
              <a:rPr lang="en-US" dirty="0" err="1" smtClean="0"/>
              <a:t>switch,brightness</a:t>
            </a:r>
            <a:r>
              <a:rPr lang="en-US" dirty="0" smtClean="0"/>
              <a:t>, </a:t>
            </a:r>
            <a:r>
              <a:rPr lang="en-US" dirty="0" err="1" smtClean="0"/>
              <a:t>colorcontrol</a:t>
            </a:r>
            <a:endParaRPr lang="en-US" dirty="0" smtClean="0"/>
          </a:p>
          <a:p>
            <a:pPr lvl="1"/>
            <a:r>
              <a:rPr lang="en-US" dirty="0" smtClean="0"/>
              <a:t>Air Conditioner =&gt; switch, fan speed, operational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14" y="374073"/>
            <a:ext cx="7886700" cy="1325563"/>
          </a:xfrm>
        </p:spPr>
        <p:txBody>
          <a:bodyPr/>
          <a:lstStyle/>
          <a:p>
            <a:r>
              <a:rPr lang="en-US" dirty="0" smtClean="0"/>
              <a:t>TD Annotation: Capability, Interaction, and Data 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1777" y="1862695"/>
            <a:ext cx="79282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base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coap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://example.net:5683/",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"@</a:t>
            </a:r>
            <a:r>
              <a:rPr lang="de-DE" sz="1400" dirty="0" smtClean="0">
                <a:latin typeface="Courier" charset="0"/>
                <a:ea typeface="Courier" charset="0"/>
                <a:cs typeface="Courier" charset="0"/>
              </a:rPr>
              <a:t>type": 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[ "Thing", 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iot:TemperatureCapability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],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Temperature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 Sensor",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interaction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{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Temperature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"@type": ["Property", 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iot:TemperatureProperty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],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de-DE" sz="14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dirty="0" err="1" smtClean="0">
                <a:latin typeface="Courier" charset="0"/>
                <a:ea typeface="Courier" charset="0"/>
                <a:cs typeface="Courier" charset="0"/>
              </a:rPr>
              <a:t>outputData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 {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"type":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field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{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temperature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"@type": [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iot:TemperatureData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],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"type":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minimum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-50,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maximum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100,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unit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"Celsius"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}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]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de-DE" sz="14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de-DE" sz="1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3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Protocol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8493"/>
            <a:ext cx="7886700" cy="4351338"/>
          </a:xfrm>
        </p:spPr>
        <p:txBody>
          <a:bodyPr/>
          <a:lstStyle/>
          <a:p>
            <a:r>
              <a:rPr lang="en-US" dirty="0" smtClean="0"/>
              <a:t>For device specific protocol adaptations</a:t>
            </a:r>
          </a:p>
          <a:p>
            <a:pPr lvl="1"/>
            <a:r>
              <a:rPr lang="en-US" dirty="0" smtClean="0"/>
              <a:t>OCF, LWM2M</a:t>
            </a:r>
          </a:p>
          <a:p>
            <a:r>
              <a:rPr lang="en-US" dirty="0" smtClean="0"/>
              <a:t>For exposing proxy devices</a:t>
            </a:r>
          </a:p>
          <a:p>
            <a:pPr lvl="1"/>
            <a:r>
              <a:rPr lang="en-US" dirty="0" smtClean="0"/>
              <a:t>consume/expose style, architecture</a:t>
            </a:r>
          </a:p>
          <a:p>
            <a:pPr lvl="1"/>
            <a:r>
              <a:rPr lang="en-US" dirty="0" smtClean="0"/>
              <a:t>how to construct exposed things with different protocol vs. consumed things</a:t>
            </a:r>
          </a:p>
          <a:p>
            <a:pPr lvl="1"/>
            <a:r>
              <a:rPr lang="en-US" dirty="0" smtClean="0"/>
              <a:t>HTTP, </a:t>
            </a:r>
            <a:r>
              <a:rPr lang="en-US" dirty="0" err="1" smtClean="0"/>
              <a:t>websockets</a:t>
            </a:r>
            <a:r>
              <a:rPr lang="en-US" dirty="0" smtClean="0"/>
              <a:t>, MQTT</a:t>
            </a:r>
          </a:p>
          <a:p>
            <a:pPr lvl="1"/>
            <a:r>
              <a:rPr lang="en-US" dirty="0" smtClean="0"/>
              <a:t>Develop transfer layer for </a:t>
            </a:r>
            <a:r>
              <a:rPr lang="en-US" dirty="0" err="1" smtClean="0"/>
              <a:t>websockets</a:t>
            </a:r>
            <a:r>
              <a:rPr lang="en-US" dirty="0" smtClean="0"/>
              <a:t> for general proxy connection</a:t>
            </a:r>
          </a:p>
          <a:p>
            <a:pPr lvl="1"/>
            <a:r>
              <a:rPr lang="en-US" dirty="0" smtClean="0"/>
              <a:t>Multiple protocol bindings exposed by a device</a:t>
            </a:r>
          </a:p>
          <a:p>
            <a:r>
              <a:rPr lang="en-US" dirty="0" smtClean="0"/>
              <a:t>Priorities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automation </a:t>
            </a:r>
            <a:r>
              <a:rPr lang="mr-IN" dirty="0" smtClean="0"/>
              <a:t>–</a:t>
            </a:r>
            <a:r>
              <a:rPr lang="en-US" dirty="0" smtClean="0"/>
              <a:t> need an implementation plan</a:t>
            </a:r>
          </a:p>
          <a:p>
            <a:pPr lvl="1"/>
            <a:r>
              <a:rPr lang="en-US" dirty="0" smtClean="0"/>
              <a:t>TD vocabulary changes and adds</a:t>
            </a:r>
          </a:p>
          <a:p>
            <a:pPr lvl="1"/>
            <a:r>
              <a:rPr lang="en-US" dirty="0" smtClean="0"/>
              <a:t>Aligned Examples</a:t>
            </a:r>
          </a:p>
          <a:p>
            <a:pPr lvl="1"/>
            <a:r>
              <a:rPr lang="en-US" dirty="0" smtClean="0"/>
              <a:t>Diverse Examples</a:t>
            </a:r>
          </a:p>
          <a:p>
            <a:pPr lvl="1"/>
            <a:r>
              <a:rPr lang="en-US" dirty="0" smtClean="0"/>
              <a:t>Observe Property using </a:t>
            </a:r>
            <a:r>
              <a:rPr lang="en-US" dirty="0" err="1" smtClean="0"/>
              <a:t>CoAP</a:t>
            </a:r>
            <a:r>
              <a:rPr lang="en-US" dirty="0" smtClean="0"/>
              <a:t>, MQTT, and </a:t>
            </a:r>
            <a:r>
              <a:rPr lang="en-US" dirty="0" err="1" smtClean="0"/>
              <a:t>websockets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0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Directories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32206" y="3484341"/>
            <a:ext cx="1939640" cy="60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Thing Directory</a:t>
            </a:r>
            <a:endParaRPr lang="en-US" dirty="0"/>
          </a:p>
        </p:txBody>
      </p:sp>
      <p:cxnSp>
        <p:nvCxnSpPr>
          <p:cNvPr id="5" name="Straight Arrow Connector 4"/>
          <p:cNvCxnSpPr>
            <a:stCxn id="8" idx="2"/>
            <a:endCxn id="6" idx="0"/>
          </p:cNvCxnSpPr>
          <p:nvPr/>
        </p:nvCxnSpPr>
        <p:spPr>
          <a:xfrm flipH="1">
            <a:off x="2809002" y="4088525"/>
            <a:ext cx="1" cy="8401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60856" y="4928645"/>
            <a:ext cx="1496291" cy="42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Thing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60855" y="2387738"/>
            <a:ext cx="1496291" cy="42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Application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0857" y="3662498"/>
            <a:ext cx="1496291" cy="42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2"/>
          </p:cNvCxnSpPr>
          <p:nvPr/>
        </p:nvCxnSpPr>
        <p:spPr>
          <a:xfrm>
            <a:off x="2809001" y="2813765"/>
            <a:ext cx="1" cy="8401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3"/>
          </p:cNvCxnSpPr>
          <p:nvPr/>
        </p:nvCxnSpPr>
        <p:spPr>
          <a:xfrm flipH="1">
            <a:off x="3557147" y="4097138"/>
            <a:ext cx="1711043" cy="104452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557146" y="3747666"/>
            <a:ext cx="1375060" cy="77534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3"/>
          </p:cNvCxnSpPr>
          <p:nvPr/>
        </p:nvCxnSpPr>
        <p:spPr>
          <a:xfrm flipH="1" flipV="1">
            <a:off x="3557146" y="2600752"/>
            <a:ext cx="1711044" cy="84873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557146" y="3931706"/>
            <a:ext cx="1375060" cy="77534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81676" y="4181800"/>
            <a:ext cx="12273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Protocol</a:t>
            </a:r>
          </a:p>
          <a:p>
            <a:r>
              <a:rPr lang="en-US" dirty="0" smtClean="0"/>
              <a:t>Adaptation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05623" y="4643465"/>
            <a:ext cx="2125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Register (publish TD)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747969" y="3395428"/>
            <a:ext cx="99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Register 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08916" y="3982048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Discover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107226" y="2572698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Discover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5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639"/>
            <a:ext cx="7886700" cy="1325563"/>
          </a:xfrm>
        </p:spPr>
        <p:txBody>
          <a:bodyPr/>
          <a:lstStyle/>
          <a:p>
            <a:r>
              <a:rPr lang="en-US" dirty="0" err="1" smtClean="0"/>
              <a:t>WoT</a:t>
            </a:r>
            <a:r>
              <a:rPr lang="en-US" dirty="0" smtClean="0"/>
              <a:t> Proxies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0255" y="4757197"/>
            <a:ext cx="1496291" cy="42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Thing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0256" y="3586706"/>
            <a:ext cx="1496291" cy="42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Application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92232" y="4757197"/>
            <a:ext cx="1496291" cy="42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92233" y="3001461"/>
            <a:ext cx="1496291" cy="42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Application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14206" y="4757197"/>
            <a:ext cx="1496291" cy="42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Thing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14208" y="2305435"/>
            <a:ext cx="1496291" cy="42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Application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92231" y="3879329"/>
            <a:ext cx="1496291" cy="42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14206" y="3939943"/>
            <a:ext cx="1496291" cy="42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14207" y="3122689"/>
            <a:ext cx="1496291" cy="42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2"/>
            <a:endCxn id="4" idx="0"/>
          </p:cNvCxnSpPr>
          <p:nvPr/>
        </p:nvCxnSpPr>
        <p:spPr>
          <a:xfrm flipH="1">
            <a:off x="1818401" y="4012733"/>
            <a:ext cx="1" cy="74446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0"/>
          </p:cNvCxnSpPr>
          <p:nvPr/>
        </p:nvCxnSpPr>
        <p:spPr>
          <a:xfrm>
            <a:off x="4440377" y="3427487"/>
            <a:ext cx="0" cy="45184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40376" y="4305355"/>
            <a:ext cx="0" cy="45184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28650" y="1681199"/>
            <a:ext cx="7886700" cy="4351338"/>
          </a:xfrm>
        </p:spPr>
        <p:txBody>
          <a:bodyPr/>
          <a:lstStyle/>
          <a:p>
            <a:r>
              <a:rPr lang="en-US" dirty="0"/>
              <a:t>Firewall Traversal, Reachability</a:t>
            </a:r>
          </a:p>
          <a:p>
            <a:r>
              <a:rPr lang="en-US" dirty="0" smtClean="0"/>
              <a:t>Protocol Adaptation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2" idx="0"/>
          </p:cNvCxnSpPr>
          <p:nvPr/>
        </p:nvCxnSpPr>
        <p:spPr>
          <a:xfrm>
            <a:off x="7062351" y="2731462"/>
            <a:ext cx="2" cy="39122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62351" y="3556618"/>
            <a:ext cx="2" cy="39122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62351" y="4384965"/>
            <a:ext cx="2" cy="39122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97773" y="438552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609353" y="3561251"/>
            <a:ext cx="1480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WAN/Firewall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780336" y="2742409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Cloud-cloud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91076" y="4055730"/>
            <a:ext cx="12273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Protocol</a:t>
            </a:r>
          </a:p>
          <a:p>
            <a:r>
              <a:rPr lang="en-US" dirty="0" smtClean="0"/>
              <a:t>Adaptation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4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Guidance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 categories</a:t>
            </a:r>
          </a:p>
          <a:p>
            <a:r>
              <a:rPr lang="en-US" dirty="0" smtClean="0"/>
              <a:t>Thing Directory</a:t>
            </a:r>
          </a:p>
          <a:p>
            <a:r>
              <a:rPr lang="en-US" dirty="0"/>
              <a:t>Semantic Annotation</a:t>
            </a:r>
          </a:p>
          <a:p>
            <a:r>
              <a:rPr lang="en-US" dirty="0" smtClean="0"/>
              <a:t>Protocol Binding</a:t>
            </a:r>
          </a:p>
          <a:p>
            <a:r>
              <a:rPr lang="en-US" dirty="0" smtClean="0"/>
              <a:t>Proxy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Accessibility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9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315"/>
            <a:ext cx="7886700" cy="1325563"/>
          </a:xfrm>
        </p:spPr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1878"/>
            <a:ext cx="7886700" cy="4351338"/>
          </a:xfrm>
        </p:spPr>
        <p:txBody>
          <a:bodyPr/>
          <a:lstStyle/>
          <a:p>
            <a:r>
              <a:rPr lang="en-US" dirty="0" smtClean="0"/>
              <a:t>What is the functionality you are planning to bring WRT the following?</a:t>
            </a:r>
          </a:p>
          <a:p>
            <a:pPr lvl="1"/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Application</a:t>
            </a:r>
          </a:p>
          <a:p>
            <a:pPr lvl="2"/>
            <a:r>
              <a:rPr lang="en-US" sz="2400" dirty="0" smtClean="0"/>
              <a:t>Scenarios </a:t>
            </a:r>
            <a:r>
              <a:rPr lang="mr-IN" sz="2400" dirty="0" smtClean="0"/>
              <a:t>–</a:t>
            </a:r>
            <a:r>
              <a:rPr lang="en-US" sz="2400" dirty="0" smtClean="0"/>
              <a:t> We can pre-define some and ask for other to bring</a:t>
            </a:r>
          </a:p>
          <a:p>
            <a:pPr lvl="2"/>
            <a:r>
              <a:rPr lang="en-US" sz="2400" dirty="0" smtClean="0"/>
              <a:t>Create a separate scenario page include the workflow items</a:t>
            </a:r>
          </a:p>
          <a:p>
            <a:pPr lvl="2"/>
            <a:r>
              <a:rPr lang="en-US" sz="2400" dirty="0" smtClean="0"/>
              <a:t>Semantic integration section with hands-on guidance and examples</a:t>
            </a:r>
            <a:endParaRPr lang="en-US" sz="3200" dirty="0"/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Thing Directory</a:t>
            </a:r>
          </a:p>
          <a:p>
            <a:pPr lvl="1"/>
            <a:r>
              <a:rPr lang="en-US" dirty="0" smtClean="0"/>
              <a:t>Proxy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9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16671</TotalTime>
  <Words>570</Words>
  <Application>Microsoft Macintosh PowerPoint</Application>
  <PresentationFormat>Letter Paper (8.5x11 in)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Courier</vt:lpstr>
      <vt:lpstr>Mangal</vt:lpstr>
      <vt:lpstr>Arial</vt:lpstr>
      <vt:lpstr>Office Theme</vt:lpstr>
      <vt:lpstr>Plugfest@Prague</vt:lpstr>
      <vt:lpstr>Goals </vt:lpstr>
      <vt:lpstr>Semantic Integration</vt:lpstr>
      <vt:lpstr>TD Annotation: Capability, Interaction, and Data Item</vt:lpstr>
      <vt:lpstr>Protocol Bindings</vt:lpstr>
      <vt:lpstr>Thing Directories</vt:lpstr>
      <vt:lpstr>WoT Proxies</vt:lpstr>
      <vt:lpstr>Implementation Guidance</vt:lpstr>
      <vt:lpstr>Functionality</vt:lpstr>
      <vt:lpstr>Thing Directory</vt:lpstr>
      <vt:lpstr>Semantic Annotation</vt:lpstr>
      <vt:lpstr>Protocol Binding</vt:lpstr>
      <vt:lpstr>Proxy</vt:lpstr>
      <vt:lpstr>Security</vt:lpstr>
      <vt:lpstr>Accessibility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Plugfest@Prague</dc:title>
  <dc:creator>Michael Koster</dc:creator>
  <cp:lastModifiedBy>Michael Koster</cp:lastModifiedBy>
  <cp:revision>50</cp:revision>
  <cp:lastPrinted>2017-12-20T07:08:04Z</cp:lastPrinted>
  <dcterms:created xsi:type="dcterms:W3CDTF">2017-12-20T06:26:49Z</dcterms:created>
  <dcterms:modified xsi:type="dcterms:W3CDTF">2018-02-07T04:48:34Z</dcterms:modified>
</cp:coreProperties>
</file>