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5052B-4DCC-4D46-8134-04C82A2E3C83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79A7-EB20-9640-94DF-55243CFA0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 smtClean="0"/>
              <a:t>Plugfest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Semantic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Prague </a:t>
            </a:r>
            <a:r>
              <a:rPr lang="en-US" dirty="0" err="1" smtClean="0"/>
              <a:t>Plugfest</a:t>
            </a:r>
            <a:r>
              <a:rPr lang="en-US" dirty="0" smtClean="0"/>
              <a:t>, March 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Description and Classification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3100"/>
            <a:ext cx="7886700" cy="4083628"/>
          </a:xfrm>
        </p:spPr>
        <p:txBody>
          <a:bodyPr/>
          <a:lstStyle/>
          <a:p>
            <a:r>
              <a:rPr lang="en-US" dirty="0" smtClean="0"/>
              <a:t>Layered descriptive model </a:t>
            </a:r>
          </a:p>
          <a:p>
            <a:pPr lvl="1"/>
            <a:r>
              <a:rPr lang="en-US" dirty="0" smtClean="0"/>
              <a:t>Thing type (A Thing is a type of thing)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uminaire, washing </a:t>
            </a:r>
            <a:r>
              <a:rPr lang="en-US" dirty="0"/>
              <a:t>m</a:t>
            </a:r>
            <a:r>
              <a:rPr lang="en-US" dirty="0" smtClean="0"/>
              <a:t>achine, door</a:t>
            </a:r>
          </a:p>
          <a:p>
            <a:pPr lvl="1"/>
            <a:r>
              <a:rPr lang="en-US" dirty="0" smtClean="0"/>
              <a:t>Capability (A Thing has a Capability)</a:t>
            </a:r>
          </a:p>
          <a:p>
            <a:pPr lvl="2"/>
            <a:r>
              <a:rPr lang="en-US" dirty="0" smtClean="0"/>
              <a:t>on/off, brightness, opening, closing, sensing</a:t>
            </a:r>
          </a:p>
          <a:p>
            <a:pPr lvl="1"/>
            <a:r>
              <a:rPr lang="en-US" dirty="0" smtClean="0"/>
              <a:t>Interaction (A Capability provides an Interaction)</a:t>
            </a:r>
          </a:p>
          <a:p>
            <a:pPr lvl="2"/>
            <a:r>
              <a:rPr lang="en-US" dirty="0" smtClean="0"/>
              <a:t>open, turn on, read temperature</a:t>
            </a:r>
          </a:p>
          <a:p>
            <a:pPr lvl="1"/>
            <a:r>
              <a:rPr lang="en-US" dirty="0" smtClean="0"/>
              <a:t>Data Shape (An Interaction exchanges a </a:t>
            </a:r>
            <a:r>
              <a:rPr lang="en-US" dirty="0"/>
              <a:t>D</a:t>
            </a:r>
            <a:r>
              <a:rPr lang="en-US" dirty="0" smtClean="0"/>
              <a:t>ata representation of a particular Shape)</a:t>
            </a:r>
          </a:p>
          <a:p>
            <a:pPr lvl="2"/>
            <a:r>
              <a:rPr lang="en-US" dirty="0" smtClean="0"/>
              <a:t>Integer, 0 &lt;= value &lt;= 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1927"/>
            <a:ext cx="7886700" cy="4265036"/>
          </a:xfrm>
        </p:spPr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 model</a:t>
            </a:r>
          </a:p>
          <a:p>
            <a:pPr lvl="1"/>
            <a:r>
              <a:rPr lang="en-US" dirty="0" smtClean="0"/>
              <a:t>Capability (switch, speed, brightness)</a:t>
            </a:r>
          </a:p>
          <a:p>
            <a:pPr lvl="1"/>
            <a:r>
              <a:rPr lang="en-US" dirty="0" smtClean="0"/>
              <a:t>Interaction (event, action, </a:t>
            </a:r>
            <a:r>
              <a:rPr lang="en-US" dirty="0" smtClean="0"/>
              <a:t>property)</a:t>
            </a:r>
            <a:endParaRPr lang="en-US" dirty="0" smtClean="0"/>
          </a:p>
          <a:p>
            <a:pPr lvl="1"/>
            <a:r>
              <a:rPr lang="en-US" dirty="0" smtClean="0"/>
              <a:t>Data Item (brightness value, transition time, speed value)</a:t>
            </a:r>
          </a:p>
          <a:p>
            <a:r>
              <a:rPr lang="en-US" dirty="0" smtClean="0"/>
              <a:t>Granular Capabilities</a:t>
            </a:r>
          </a:p>
          <a:p>
            <a:pPr lvl="1"/>
            <a:r>
              <a:rPr lang="en-US" dirty="0" smtClean="0"/>
              <a:t>Light =&gt; </a:t>
            </a:r>
            <a:r>
              <a:rPr lang="en-US" dirty="0" err="1" smtClean="0"/>
              <a:t>switch,brightness</a:t>
            </a:r>
            <a:r>
              <a:rPr lang="en-US" dirty="0" smtClean="0"/>
              <a:t>, </a:t>
            </a:r>
            <a:r>
              <a:rPr lang="en-US" dirty="0" err="1" smtClean="0"/>
              <a:t>colorcontrol</a:t>
            </a:r>
            <a:endParaRPr lang="en-US" dirty="0" smtClean="0"/>
          </a:p>
          <a:p>
            <a:pPr lvl="1"/>
            <a:r>
              <a:rPr lang="en-US" dirty="0" smtClean="0"/>
              <a:t>Air Conditioner =&gt; switch, fan speed, operational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4" y="374073"/>
            <a:ext cx="7886700" cy="1325563"/>
          </a:xfrm>
        </p:spPr>
        <p:txBody>
          <a:bodyPr/>
          <a:lstStyle/>
          <a:p>
            <a:r>
              <a:rPr lang="en-US" dirty="0" smtClean="0"/>
              <a:t>TD Annotation: Capability, Interaction, and Data 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777" y="1862695"/>
            <a:ext cx="79282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base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://example.net:5683/",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"@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type":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[ "Thing",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iot:TemperatureCapability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 Sensor",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interaction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"@type": ["Property", 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iot:TemperatureProperty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 err="1" smtClean="0">
                <a:latin typeface="Courier" charset="0"/>
                <a:ea typeface="Courier" charset="0"/>
                <a:cs typeface="Courier" charset="0"/>
              </a:rPr>
              <a:t>outputData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 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field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{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temperature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"@type": [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iot:TemperatureData</a:t>
            </a:r>
            <a:r>
              <a:rPr lang="de-DE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],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"type":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-50,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100,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  "</a:t>
            </a:r>
            <a:r>
              <a:rPr lang="de-DE" sz="1400" dirty="0" err="1">
                <a:latin typeface="Courier" charset="0"/>
                <a:ea typeface="Courier" charset="0"/>
                <a:cs typeface="Courier" charset="0"/>
              </a:rPr>
              <a:t>unit</a:t>
            </a:r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": "Celsius"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  }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  ]</a:t>
            </a:r>
          </a:p>
          <a:p>
            <a:r>
              <a:rPr lang="de-DE" sz="1400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de-DE" sz="14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de-DE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917"/>
            <a:ext cx="7886700" cy="1325563"/>
          </a:xfrm>
        </p:spPr>
        <p:txBody>
          <a:bodyPr/>
          <a:lstStyle/>
          <a:p>
            <a:r>
              <a:rPr lang="en-US" dirty="0" smtClean="0"/>
              <a:t>Workflow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617"/>
            <a:ext cx="7886700" cy="4691063"/>
          </a:xfrm>
        </p:spPr>
        <p:txBody>
          <a:bodyPr/>
          <a:lstStyle/>
          <a:p>
            <a:r>
              <a:rPr lang="en-US" dirty="0"/>
              <a:t>used to structure the guidance for </a:t>
            </a:r>
            <a:r>
              <a:rPr lang="en-US" dirty="0" err="1"/>
              <a:t>plugfest</a:t>
            </a:r>
            <a:r>
              <a:rPr lang="en-US" dirty="0"/>
              <a:t> and scenario </a:t>
            </a:r>
            <a:r>
              <a:rPr lang="en-US" dirty="0" smtClean="0"/>
              <a:t>descriptions 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Server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Deployment, registration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Operational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4371</TotalTime>
  <Words>170</Words>
  <Application>Microsoft Macintosh PowerPoint</Application>
  <PresentationFormat>Letter Paper (8.5x11 in)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Courier</vt:lpstr>
      <vt:lpstr>Arial</vt:lpstr>
      <vt:lpstr>Office Theme</vt:lpstr>
      <vt:lpstr>WoT Plugfest Semantic Integration</vt:lpstr>
      <vt:lpstr>Semantic Description and Classification  Model</vt:lpstr>
      <vt:lpstr>Semantic Integration</vt:lpstr>
      <vt:lpstr>TD Annotation: Capability, Interaction, and Data Item</vt:lpstr>
      <vt:lpstr>Workflow descriptions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Plugfest Semantic Integration</dc:title>
  <dc:creator>Michael Koster</dc:creator>
  <cp:lastModifiedBy>Michael Koster</cp:lastModifiedBy>
  <cp:revision>20</cp:revision>
  <cp:lastPrinted>2018-02-02T08:17:38Z</cp:lastPrinted>
  <dcterms:created xsi:type="dcterms:W3CDTF">2018-02-02T00:41:50Z</dcterms:created>
  <dcterms:modified xsi:type="dcterms:W3CDTF">2018-02-05T01:33:25Z</dcterms:modified>
</cp:coreProperties>
</file>