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E4A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>
        <p:scale>
          <a:sx n="148" d="100"/>
          <a:sy n="148" d="100"/>
        </p:scale>
        <p:origin x="-8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9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6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D13B-F65B-466C-BC25-1E28FAE170FA}" type="datetimeFigureOut">
              <a:rPr kumimoji="1" lang="ja-JP" altLang="en-US" smtClean="0"/>
              <a:t>05.10.18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楕円 240"/>
          <p:cNvSpPr/>
          <p:nvPr/>
        </p:nvSpPr>
        <p:spPr bwMode="gray">
          <a:xfrm>
            <a:off x="885097" y="3551746"/>
            <a:ext cx="626818" cy="418144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5840" y="499179"/>
            <a:ext cx="6948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Plugfest</a:t>
            </a:r>
            <a:r>
              <a:rPr kumimoji="1" lang="en-US" altLang="ja-JP" sz="2800" dirty="0" smtClean="0"/>
              <a:t> summary in </a:t>
            </a:r>
            <a:r>
              <a:rPr kumimoji="1" lang="en-US" altLang="ja-JP" sz="2800" dirty="0" err="1" smtClean="0"/>
              <a:t>Bundang</a:t>
            </a:r>
            <a:r>
              <a:rPr kumimoji="1" lang="en-US" altLang="ja-JP" sz="2800" dirty="0" smtClean="0"/>
              <a:t>, 30/6-1/7/2018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 bwMode="gray">
          <a:xfrm>
            <a:off x="1385175" y="3763515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/>
          <p:cNvSpPr/>
          <p:nvPr/>
        </p:nvSpPr>
        <p:spPr bwMode="gray">
          <a:xfrm>
            <a:off x="1706756" y="5090928"/>
            <a:ext cx="730858" cy="2891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Rotating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/>
          <p:cNvSpPr/>
          <p:nvPr/>
        </p:nvSpPr>
        <p:spPr bwMode="gray">
          <a:xfrm>
            <a:off x="2434514" y="1040933"/>
            <a:ext cx="672184" cy="46587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(Hitachi)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/>
          <p:cNvSpPr/>
          <p:nvPr/>
        </p:nvSpPr>
        <p:spPr bwMode="gray">
          <a:xfrm>
            <a:off x="932219" y="5083342"/>
            <a:ext cx="730858" cy="2891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/>
          <p:cNvSpPr/>
          <p:nvPr/>
        </p:nvSpPr>
        <p:spPr bwMode="gray">
          <a:xfrm>
            <a:off x="5482668" y="572140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BMW X5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楕円 75"/>
          <p:cNvSpPr/>
          <p:nvPr/>
        </p:nvSpPr>
        <p:spPr bwMode="gray">
          <a:xfrm>
            <a:off x="3402358" y="1040933"/>
            <a:ext cx="672184" cy="441003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Scripting API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/>
          <p:cNvSpPr/>
          <p:nvPr/>
        </p:nvSpPr>
        <p:spPr bwMode="gray">
          <a:xfrm>
            <a:off x="7293939" y="5085924"/>
            <a:ext cx="730858" cy="309414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Live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楕円 63"/>
          <p:cNvSpPr/>
          <p:nvPr/>
        </p:nvSpPr>
        <p:spPr bwMode="gray">
          <a:xfrm>
            <a:off x="153707" y="5079343"/>
            <a:ext cx="730858" cy="2891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Blind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楕円 68"/>
          <p:cNvSpPr/>
          <p:nvPr/>
        </p:nvSpPr>
        <p:spPr bwMode="gray">
          <a:xfrm>
            <a:off x="144952" y="3844529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69" idx="4"/>
            <a:endCxn id="64" idx="0"/>
          </p:cNvCxnSpPr>
          <p:nvPr/>
        </p:nvCxnSpPr>
        <p:spPr>
          <a:xfrm flipH="1">
            <a:off x="519136" y="4262673"/>
            <a:ext cx="8004" cy="8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331" idx="4"/>
            <a:endCxn id="9" idx="0"/>
          </p:cNvCxnSpPr>
          <p:nvPr/>
        </p:nvCxnSpPr>
        <p:spPr>
          <a:xfrm flipH="1">
            <a:off x="2072185" y="4344752"/>
            <a:ext cx="247276" cy="74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5" idx="4"/>
            <a:endCxn id="217" idx="0"/>
          </p:cNvCxnSpPr>
          <p:nvPr/>
        </p:nvCxnSpPr>
        <p:spPr>
          <a:xfrm>
            <a:off x="1767363" y="4181659"/>
            <a:ext cx="1101833" cy="899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4" idx="3"/>
            <a:endCxn id="69" idx="0"/>
          </p:cNvCxnSpPr>
          <p:nvPr/>
        </p:nvCxnSpPr>
        <p:spPr>
          <a:xfrm flipH="1">
            <a:off x="527140" y="2936877"/>
            <a:ext cx="979725" cy="90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" idx="4"/>
            <a:endCxn id="5" idx="0"/>
          </p:cNvCxnSpPr>
          <p:nvPr/>
        </p:nvCxnSpPr>
        <p:spPr>
          <a:xfrm flipH="1">
            <a:off x="1767363" y="2998113"/>
            <a:ext cx="9750" cy="76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3" idx="4"/>
            <a:endCxn id="4" idx="0"/>
          </p:cNvCxnSpPr>
          <p:nvPr/>
        </p:nvCxnSpPr>
        <p:spPr>
          <a:xfrm flipH="1">
            <a:off x="1777113" y="1506803"/>
            <a:ext cx="993493" cy="107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76" idx="4"/>
            <a:endCxn id="4" idx="0"/>
          </p:cNvCxnSpPr>
          <p:nvPr/>
        </p:nvCxnSpPr>
        <p:spPr>
          <a:xfrm flipH="1">
            <a:off x="1777113" y="1481936"/>
            <a:ext cx="1961337" cy="109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/>
          <p:cNvSpPr/>
          <p:nvPr/>
        </p:nvSpPr>
        <p:spPr bwMode="gray">
          <a:xfrm>
            <a:off x="4892618" y="2455398"/>
            <a:ext cx="862426" cy="353158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Cloud Service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直線コネクタ 131"/>
          <p:cNvCxnSpPr>
            <a:stCxn id="131" idx="4"/>
            <a:endCxn id="55" idx="0"/>
          </p:cNvCxnSpPr>
          <p:nvPr/>
        </p:nvCxnSpPr>
        <p:spPr>
          <a:xfrm>
            <a:off x="7518127" y="4044671"/>
            <a:ext cx="141241" cy="104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6" idx="4"/>
            <a:endCxn id="131" idx="0"/>
          </p:cNvCxnSpPr>
          <p:nvPr/>
        </p:nvCxnSpPr>
        <p:spPr>
          <a:xfrm>
            <a:off x="5323831" y="2808556"/>
            <a:ext cx="2194296" cy="817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/>
          <p:cNvSpPr/>
          <p:nvPr/>
        </p:nvSpPr>
        <p:spPr bwMode="gray">
          <a:xfrm>
            <a:off x="6254571" y="5757121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Camera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3" name="直線コネクタ 172"/>
          <p:cNvCxnSpPr>
            <a:stCxn id="127" idx="4"/>
            <a:endCxn id="172" idx="0"/>
          </p:cNvCxnSpPr>
          <p:nvPr/>
        </p:nvCxnSpPr>
        <p:spPr>
          <a:xfrm>
            <a:off x="5324709" y="5388902"/>
            <a:ext cx="1295291" cy="36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楕円 175"/>
          <p:cNvSpPr/>
          <p:nvPr/>
        </p:nvSpPr>
        <p:spPr bwMode="gray">
          <a:xfrm>
            <a:off x="5764887" y="5117837"/>
            <a:ext cx="730858" cy="27461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Event Source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7" name="直線コネクタ 176"/>
          <p:cNvCxnSpPr>
            <a:stCxn id="76" idx="4"/>
            <a:endCxn id="176" idx="0"/>
          </p:cNvCxnSpPr>
          <p:nvPr/>
        </p:nvCxnSpPr>
        <p:spPr>
          <a:xfrm>
            <a:off x="3738450" y="1481936"/>
            <a:ext cx="2391866" cy="363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239" idx="4"/>
            <a:endCxn id="182" idx="0"/>
          </p:cNvCxnSpPr>
          <p:nvPr/>
        </p:nvCxnSpPr>
        <p:spPr>
          <a:xfrm>
            <a:off x="8494809" y="2936877"/>
            <a:ext cx="10630" cy="215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楕円 238"/>
          <p:cNvSpPr/>
          <p:nvPr/>
        </p:nvSpPr>
        <p:spPr bwMode="gray">
          <a:xfrm>
            <a:off x="8112621" y="2518733"/>
            <a:ext cx="764376" cy="418144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0" name="楕円 239"/>
          <p:cNvSpPr/>
          <p:nvPr/>
        </p:nvSpPr>
        <p:spPr bwMode="gray">
          <a:xfrm>
            <a:off x="910612" y="2433336"/>
            <a:ext cx="601086" cy="418144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楕円 3"/>
          <p:cNvSpPr/>
          <p:nvPr/>
        </p:nvSpPr>
        <p:spPr bwMode="gray">
          <a:xfrm>
            <a:off x="1394925" y="2579969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Remote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7214701" y="2072589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http://192.168.1.163:8080</a:t>
            </a:r>
            <a:endParaRPr kumimoji="1" lang="ja-JP" altLang="en-US" sz="800" dirty="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163247" y="3320921"/>
            <a:ext cx="129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http://192.168.1.99:18081</a:t>
            </a:r>
            <a:endParaRPr kumimoji="1" lang="ja-JP" altLang="en-US" sz="800" dirty="0"/>
          </a:p>
        </p:txBody>
      </p:sp>
      <p:cxnSp>
        <p:nvCxnSpPr>
          <p:cNvPr id="277" name="直線コネクタ 276"/>
          <p:cNvCxnSpPr>
            <a:stCxn id="239" idx="3"/>
            <a:endCxn id="55" idx="7"/>
          </p:cNvCxnSpPr>
          <p:nvPr/>
        </p:nvCxnSpPr>
        <p:spPr>
          <a:xfrm flipH="1">
            <a:off x="7917765" y="2875641"/>
            <a:ext cx="306796" cy="225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楕円 310"/>
          <p:cNvSpPr/>
          <p:nvPr/>
        </p:nvSpPr>
        <p:spPr bwMode="gray">
          <a:xfrm>
            <a:off x="7862689" y="1113739"/>
            <a:ext cx="672184" cy="41143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mashup.jp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TUM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/>
          <p:cNvSpPr/>
          <p:nvPr/>
        </p:nvSpPr>
        <p:spPr bwMode="gray">
          <a:xfrm>
            <a:off x="4959280" y="5097874"/>
            <a:ext cx="730858" cy="29102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Dev.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楕円 130"/>
          <p:cNvSpPr/>
          <p:nvPr/>
        </p:nvSpPr>
        <p:spPr bwMode="gray">
          <a:xfrm>
            <a:off x="7135939" y="3626527"/>
            <a:ext cx="764376" cy="418144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7" name="直線コネクタ 296"/>
          <p:cNvCxnSpPr>
            <a:stCxn id="126" idx="4"/>
            <a:endCxn id="127" idx="0"/>
          </p:cNvCxnSpPr>
          <p:nvPr/>
        </p:nvCxnSpPr>
        <p:spPr>
          <a:xfrm>
            <a:off x="5323831" y="2808556"/>
            <a:ext cx="878" cy="228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241" idx="4"/>
            <a:endCxn id="217" idx="1"/>
          </p:cNvCxnSpPr>
          <p:nvPr/>
        </p:nvCxnSpPr>
        <p:spPr>
          <a:xfrm>
            <a:off x="1198506" y="3969890"/>
            <a:ext cx="1412293" cy="115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76" idx="3"/>
            <a:endCxn id="240" idx="7"/>
          </p:cNvCxnSpPr>
          <p:nvPr/>
        </p:nvCxnSpPr>
        <p:spPr>
          <a:xfrm flipH="1">
            <a:off x="1423671" y="1417353"/>
            <a:ext cx="2077126" cy="107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/>
          <p:cNvSpPr/>
          <p:nvPr/>
        </p:nvSpPr>
        <p:spPr bwMode="gray">
          <a:xfrm>
            <a:off x="4498507" y="1086192"/>
            <a:ext cx="672184" cy="414544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6" name="直線コネクタ 135"/>
          <p:cNvCxnSpPr>
            <a:stCxn id="134" idx="4"/>
            <a:endCxn id="126" idx="0"/>
          </p:cNvCxnSpPr>
          <p:nvPr/>
        </p:nvCxnSpPr>
        <p:spPr>
          <a:xfrm>
            <a:off x="4834599" y="1500736"/>
            <a:ext cx="489232" cy="95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311" idx="5"/>
            <a:endCxn id="239" idx="0"/>
          </p:cNvCxnSpPr>
          <p:nvPr/>
        </p:nvCxnSpPr>
        <p:spPr>
          <a:xfrm>
            <a:off x="8436434" y="1464921"/>
            <a:ext cx="58375" cy="105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27" idx="4"/>
            <a:endCxn id="30" idx="0"/>
          </p:cNvCxnSpPr>
          <p:nvPr/>
        </p:nvCxnSpPr>
        <p:spPr>
          <a:xfrm>
            <a:off x="5324709" y="5388902"/>
            <a:ext cx="523388" cy="33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楕円 161"/>
          <p:cNvSpPr/>
          <p:nvPr/>
        </p:nvSpPr>
        <p:spPr bwMode="gray">
          <a:xfrm>
            <a:off x="4709159" y="572140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楕円 162"/>
          <p:cNvSpPr/>
          <p:nvPr/>
        </p:nvSpPr>
        <p:spPr bwMode="gray">
          <a:xfrm>
            <a:off x="3935650" y="572140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HVAC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8" name="直線コネクタ 167"/>
          <p:cNvCxnSpPr>
            <a:stCxn id="127" idx="4"/>
            <a:endCxn id="162" idx="0"/>
          </p:cNvCxnSpPr>
          <p:nvPr/>
        </p:nvCxnSpPr>
        <p:spPr>
          <a:xfrm flipH="1">
            <a:off x="5074588" y="5388902"/>
            <a:ext cx="250121" cy="33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27" idx="4"/>
            <a:endCxn id="163" idx="0"/>
          </p:cNvCxnSpPr>
          <p:nvPr/>
        </p:nvCxnSpPr>
        <p:spPr>
          <a:xfrm flipH="1">
            <a:off x="4301079" y="5388902"/>
            <a:ext cx="1023630" cy="33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楕円 177"/>
          <p:cNvSpPr/>
          <p:nvPr/>
        </p:nvSpPr>
        <p:spPr bwMode="gray">
          <a:xfrm>
            <a:off x="3881007" y="6150946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sim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楕円 178"/>
          <p:cNvSpPr/>
          <p:nvPr/>
        </p:nvSpPr>
        <p:spPr bwMode="gray">
          <a:xfrm>
            <a:off x="6254571" y="6167612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1" name="楕円 180"/>
          <p:cNvSpPr/>
          <p:nvPr/>
        </p:nvSpPr>
        <p:spPr bwMode="gray">
          <a:xfrm>
            <a:off x="8145222" y="5738935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楕円 181"/>
          <p:cNvSpPr/>
          <p:nvPr/>
        </p:nvSpPr>
        <p:spPr bwMode="gray">
          <a:xfrm>
            <a:off x="8140010" y="5096542"/>
            <a:ext cx="730858" cy="30469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-OCF 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3" name="直線コネクタ 182"/>
          <p:cNvCxnSpPr>
            <a:stCxn id="182" idx="4"/>
            <a:endCxn id="181" idx="0"/>
          </p:cNvCxnSpPr>
          <p:nvPr/>
        </p:nvCxnSpPr>
        <p:spPr>
          <a:xfrm>
            <a:off x="8505439" y="5401238"/>
            <a:ext cx="5212" cy="33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239" idx="3"/>
            <a:endCxn id="241" idx="7"/>
          </p:cNvCxnSpPr>
          <p:nvPr/>
        </p:nvCxnSpPr>
        <p:spPr>
          <a:xfrm flipH="1">
            <a:off x="1420120" y="2875641"/>
            <a:ext cx="6804441" cy="7373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26" idx="4"/>
            <a:endCxn id="290" idx="7"/>
          </p:cNvCxnSpPr>
          <p:nvPr/>
        </p:nvCxnSpPr>
        <p:spPr>
          <a:xfrm flipH="1">
            <a:off x="2588777" y="2808556"/>
            <a:ext cx="2735054" cy="84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楕円 216"/>
          <p:cNvSpPr/>
          <p:nvPr/>
        </p:nvSpPr>
        <p:spPr bwMode="gray">
          <a:xfrm>
            <a:off x="2503767" y="5081078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Device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楕円 217"/>
          <p:cNvSpPr/>
          <p:nvPr/>
        </p:nvSpPr>
        <p:spPr bwMode="gray">
          <a:xfrm>
            <a:off x="3315729" y="5088668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Motion 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9" name="楕円 218"/>
          <p:cNvSpPr/>
          <p:nvPr/>
        </p:nvSpPr>
        <p:spPr bwMode="gray">
          <a:xfrm>
            <a:off x="2513300" y="5548378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Google home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0" name="楕円 219"/>
          <p:cNvSpPr/>
          <p:nvPr/>
        </p:nvSpPr>
        <p:spPr bwMode="gray">
          <a:xfrm>
            <a:off x="2503767" y="6021560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3" name="直線コネクタ 222"/>
          <p:cNvCxnSpPr>
            <a:stCxn id="76" idx="4"/>
            <a:endCxn id="217" idx="0"/>
          </p:cNvCxnSpPr>
          <p:nvPr/>
        </p:nvCxnSpPr>
        <p:spPr>
          <a:xfrm flipH="1">
            <a:off x="2869196" y="1481936"/>
            <a:ext cx="869254" cy="359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76" idx="4"/>
            <a:endCxn id="218" idx="0"/>
          </p:cNvCxnSpPr>
          <p:nvPr/>
        </p:nvCxnSpPr>
        <p:spPr>
          <a:xfrm flipH="1">
            <a:off x="3681158" y="1481936"/>
            <a:ext cx="57292" cy="36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楕円 259"/>
          <p:cNvSpPr/>
          <p:nvPr/>
        </p:nvSpPr>
        <p:spPr bwMode="gray">
          <a:xfrm>
            <a:off x="5607847" y="1111283"/>
            <a:ext cx="672184" cy="39946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1" name="直線コネクタ 260"/>
          <p:cNvCxnSpPr>
            <a:stCxn id="260" idx="4"/>
            <a:endCxn id="126" idx="0"/>
          </p:cNvCxnSpPr>
          <p:nvPr/>
        </p:nvCxnSpPr>
        <p:spPr>
          <a:xfrm flipH="1">
            <a:off x="5323831" y="1510745"/>
            <a:ext cx="620108" cy="94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134" idx="4"/>
            <a:endCxn id="217" idx="0"/>
          </p:cNvCxnSpPr>
          <p:nvPr/>
        </p:nvCxnSpPr>
        <p:spPr>
          <a:xfrm flipH="1">
            <a:off x="2869196" y="1500736"/>
            <a:ext cx="1965403" cy="358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楕円 289"/>
          <p:cNvSpPr/>
          <p:nvPr/>
        </p:nvSpPr>
        <p:spPr bwMode="gray">
          <a:xfrm>
            <a:off x="1964951" y="3605130"/>
            <a:ext cx="730858" cy="325450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 rot="20333266">
            <a:off x="4642062" y="2747787"/>
            <a:ext cx="552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4" name="テキスト ボックス 293"/>
          <p:cNvSpPr txBox="1"/>
          <p:nvPr/>
        </p:nvSpPr>
        <p:spPr>
          <a:xfrm rot="3708911">
            <a:off x="4730216" y="1863351"/>
            <a:ext cx="109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</a:p>
          <a:p>
            <a:r>
              <a:rPr kumimoji="1" lang="en-US" altLang="ja-JP" sz="800" dirty="0" smtClean="0"/>
              <a:t>(td2dm conv.)</a:t>
            </a:r>
            <a:endParaRPr kumimoji="1" lang="ja-JP" altLang="en-US" sz="800" dirty="0"/>
          </a:p>
        </p:txBody>
      </p:sp>
      <p:sp>
        <p:nvSpPr>
          <p:cNvPr id="295" name="テキスト ボックス 294"/>
          <p:cNvSpPr txBox="1"/>
          <p:nvPr/>
        </p:nvSpPr>
        <p:spPr>
          <a:xfrm rot="18260720">
            <a:off x="5479227" y="1911113"/>
            <a:ext cx="552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6" name="テキスト ボックス 295"/>
          <p:cNvSpPr txBox="1"/>
          <p:nvPr/>
        </p:nvSpPr>
        <p:spPr>
          <a:xfrm rot="1341252">
            <a:off x="6486678" y="3159800"/>
            <a:ext cx="552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8" name="テキスト ボックス 297"/>
          <p:cNvSpPr txBox="1"/>
          <p:nvPr/>
        </p:nvSpPr>
        <p:spPr>
          <a:xfrm rot="5400000">
            <a:off x="5061352" y="4556151"/>
            <a:ext cx="715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9" name="テキスト ボックス 298"/>
          <p:cNvSpPr txBox="1"/>
          <p:nvPr/>
        </p:nvSpPr>
        <p:spPr>
          <a:xfrm rot="21220475">
            <a:off x="6431202" y="2761139"/>
            <a:ext cx="1121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TD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directory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 (trying)</a:t>
            </a:r>
            <a:endParaRPr kumimoji="1" lang="ja-JP" altLang="en-US" sz="800" dirty="0"/>
          </a:p>
        </p:txBody>
      </p:sp>
      <p:sp>
        <p:nvSpPr>
          <p:cNvPr id="300" name="テキスト ボックス 299"/>
          <p:cNvSpPr txBox="1"/>
          <p:nvPr/>
        </p:nvSpPr>
        <p:spPr>
          <a:xfrm rot="2472049">
            <a:off x="1596682" y="4513710"/>
            <a:ext cx="526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Registe</a:t>
            </a:r>
            <a:r>
              <a:rPr kumimoji="1" lang="en-US" altLang="ja-JP" sz="800" dirty="0"/>
              <a:t>r</a:t>
            </a:r>
            <a:endParaRPr kumimoji="1" lang="ja-JP" altLang="en-US" sz="800" dirty="0"/>
          </a:p>
        </p:txBody>
      </p:sp>
      <p:sp>
        <p:nvSpPr>
          <p:cNvPr id="301" name="テキスト ボックス 300"/>
          <p:cNvSpPr txBox="1"/>
          <p:nvPr/>
        </p:nvSpPr>
        <p:spPr>
          <a:xfrm rot="19861779">
            <a:off x="1649005" y="2049496"/>
            <a:ext cx="474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lookup</a:t>
            </a:r>
            <a:endParaRPr kumimoji="1" lang="ja-JP" altLang="en-US" sz="800" dirty="0"/>
          </a:p>
        </p:txBody>
      </p:sp>
      <p:cxnSp>
        <p:nvCxnSpPr>
          <p:cNvPr id="304" name="直線コネクタ 303"/>
          <p:cNvCxnSpPr>
            <a:stCxn id="240" idx="4"/>
            <a:endCxn id="241" idx="0"/>
          </p:cNvCxnSpPr>
          <p:nvPr/>
        </p:nvCxnSpPr>
        <p:spPr>
          <a:xfrm flipH="1">
            <a:off x="1198506" y="2851480"/>
            <a:ext cx="12649" cy="70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テキスト ボックス 304"/>
          <p:cNvSpPr txBox="1"/>
          <p:nvPr/>
        </p:nvSpPr>
        <p:spPr>
          <a:xfrm rot="3292032">
            <a:off x="5542775" y="4498424"/>
            <a:ext cx="704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06" name="テキスト ボックス 305"/>
          <p:cNvSpPr txBox="1"/>
          <p:nvPr/>
        </p:nvSpPr>
        <p:spPr>
          <a:xfrm rot="5400000">
            <a:off x="1528233" y="3147531"/>
            <a:ext cx="7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13" name="楕円 312"/>
          <p:cNvSpPr/>
          <p:nvPr/>
        </p:nvSpPr>
        <p:spPr bwMode="gray">
          <a:xfrm>
            <a:off x="4105795" y="5094509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(KETI)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4" name="直線コネクタ 313"/>
          <p:cNvCxnSpPr>
            <a:stCxn id="76" idx="4"/>
            <a:endCxn id="313" idx="0"/>
          </p:cNvCxnSpPr>
          <p:nvPr/>
        </p:nvCxnSpPr>
        <p:spPr>
          <a:xfrm>
            <a:off x="3738450" y="1481936"/>
            <a:ext cx="732774" cy="361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/>
          <p:cNvSpPr txBox="1"/>
          <p:nvPr/>
        </p:nvSpPr>
        <p:spPr>
          <a:xfrm rot="4551738">
            <a:off x="4035881" y="4224249"/>
            <a:ext cx="749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Long Polling</a:t>
            </a:r>
            <a:endParaRPr kumimoji="1" lang="ja-JP" altLang="en-US" sz="800" dirty="0"/>
          </a:p>
        </p:txBody>
      </p:sp>
      <p:cxnSp>
        <p:nvCxnSpPr>
          <p:cNvPr id="322" name="直線コネクタ 321"/>
          <p:cNvCxnSpPr>
            <a:stCxn id="131" idx="1"/>
            <a:endCxn id="4" idx="5"/>
          </p:cNvCxnSpPr>
          <p:nvPr/>
        </p:nvCxnSpPr>
        <p:spPr>
          <a:xfrm flipH="1" flipV="1">
            <a:off x="2047361" y="2936877"/>
            <a:ext cx="5200518" cy="7508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テキスト ボックス 322"/>
          <p:cNvSpPr txBox="1"/>
          <p:nvPr/>
        </p:nvSpPr>
        <p:spPr>
          <a:xfrm rot="491987">
            <a:off x="6098169" y="3401985"/>
            <a:ext cx="986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r>
              <a:rPr kumimoji="1" lang="en-US" altLang="ja-JP" sz="800" dirty="0" smtClean="0"/>
              <a:t> (trying)</a:t>
            </a:r>
            <a:endParaRPr kumimoji="1" lang="ja-JP" altLang="en-US" sz="800" dirty="0"/>
          </a:p>
        </p:txBody>
      </p:sp>
      <p:cxnSp>
        <p:nvCxnSpPr>
          <p:cNvPr id="325" name="直線コネクタ 324"/>
          <p:cNvCxnSpPr>
            <a:stCxn id="5" idx="4"/>
            <a:endCxn id="14" idx="0"/>
          </p:cNvCxnSpPr>
          <p:nvPr/>
        </p:nvCxnSpPr>
        <p:spPr>
          <a:xfrm flipH="1">
            <a:off x="1297648" y="4181659"/>
            <a:ext cx="469715" cy="90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楕円 330"/>
          <p:cNvSpPr/>
          <p:nvPr/>
        </p:nvSpPr>
        <p:spPr bwMode="gray">
          <a:xfrm>
            <a:off x="1954032" y="4019302"/>
            <a:ext cx="730858" cy="325450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WoT-EtherCAT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7494409" y="602010"/>
            <a:ext cx="159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2/7/2018 rev.3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3768701" y="5715368"/>
            <a:ext cx="3385958" cy="802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369972" y="6623066"/>
            <a:ext cx="4025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00" dirty="0" smtClean="0"/>
              <a:t>These simulated devices are generated by TDs for this </a:t>
            </a:r>
            <a:r>
              <a:rPr kumimoji="1" lang="en-US" altLang="ja-JP" sz="1000" dirty="0" err="1" smtClean="0"/>
              <a:t>Plugfest</a:t>
            </a:r>
            <a:r>
              <a:rPr kumimoji="1" lang="en-US" altLang="ja-JP" sz="1000" dirty="0" smtClean="0"/>
              <a:t> on </a:t>
            </a:r>
            <a:r>
              <a:rPr kumimoji="1" lang="en-US" altLang="ja-JP" sz="1000" dirty="0" err="1" smtClean="0"/>
              <a:t>Github</a:t>
            </a:r>
            <a:r>
              <a:rPr kumimoji="1" lang="en-US" altLang="ja-JP" sz="1000" dirty="0"/>
              <a:t>.</a:t>
            </a:r>
            <a:endParaRPr kumimoji="1" lang="ja-JP" altLang="en-US" sz="1000" dirty="0"/>
          </a:p>
        </p:txBody>
      </p:sp>
      <p:cxnSp>
        <p:nvCxnSpPr>
          <p:cNvPr id="110" name="直線コネクタ 109"/>
          <p:cNvCxnSpPr>
            <a:stCxn id="13" idx="4"/>
            <a:endCxn id="217" idx="0"/>
          </p:cNvCxnSpPr>
          <p:nvPr/>
        </p:nvCxnSpPr>
        <p:spPr>
          <a:xfrm>
            <a:off x="2770606" y="1506803"/>
            <a:ext cx="98590" cy="357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 rot="5400000">
            <a:off x="2534942" y="2574721"/>
            <a:ext cx="759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 smtClean="0"/>
              <a:t>Long Polling</a:t>
            </a:r>
            <a:endParaRPr kumimoji="1" lang="ja-JP" altLang="en-US" sz="800" dirty="0"/>
          </a:p>
        </p:txBody>
      </p:sp>
      <p:cxnSp>
        <p:nvCxnSpPr>
          <p:cNvPr id="114" name="直線コネクタ 113"/>
          <p:cNvCxnSpPr>
            <a:stCxn id="13" idx="4"/>
            <a:endCxn id="182" idx="0"/>
          </p:cNvCxnSpPr>
          <p:nvPr/>
        </p:nvCxnSpPr>
        <p:spPr>
          <a:xfrm>
            <a:off x="2770606" y="1506803"/>
            <a:ext cx="5734833" cy="358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/>
          <p:cNvSpPr/>
          <p:nvPr/>
        </p:nvSpPr>
        <p:spPr bwMode="gray">
          <a:xfrm>
            <a:off x="6525613" y="5103322"/>
            <a:ext cx="730858" cy="27461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spcBef>
                <a:spcPct val="0"/>
              </a:spcBef>
              <a:spcAft>
                <a:spcPct val="0"/>
              </a:spcAft>
            </a:pPr>
            <a:r>
              <a:rPr lang="en-US" altLang="ja-JP" sz="7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Nabaztag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9" name="直線コネクタ 138"/>
          <p:cNvCxnSpPr>
            <a:stCxn id="13" idx="4"/>
            <a:endCxn id="137" idx="0"/>
          </p:cNvCxnSpPr>
          <p:nvPr/>
        </p:nvCxnSpPr>
        <p:spPr>
          <a:xfrm>
            <a:off x="2770606" y="1506803"/>
            <a:ext cx="4120436" cy="359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1573201" y="1081826"/>
            <a:ext cx="1050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Capturing TD into </a:t>
            </a:r>
            <a:r>
              <a:rPr kumimoji="1" lang="en-US" altLang="ja-JP" sz="1000" dirty="0" err="1" smtClean="0"/>
              <a:t>NodeRED</a:t>
            </a:r>
            <a:endParaRPr kumimoji="1" lang="en-US" altLang="ja-JP" sz="1000" dirty="0" smtClean="0"/>
          </a:p>
          <a:p>
            <a:r>
              <a:rPr kumimoji="1" lang="en-US" altLang="ja-JP" sz="1000" dirty="0" smtClean="0"/>
              <a:t>-&gt; NEXT slide</a:t>
            </a:r>
          </a:p>
        </p:txBody>
      </p:sp>
      <p:sp>
        <p:nvSpPr>
          <p:cNvPr id="93" name="楕円 312"/>
          <p:cNvSpPr/>
          <p:nvPr/>
        </p:nvSpPr>
        <p:spPr bwMode="gray">
          <a:xfrm>
            <a:off x="5477395" y="6135909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sim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(KETI)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楕円 312"/>
          <p:cNvSpPr/>
          <p:nvPr/>
        </p:nvSpPr>
        <p:spPr bwMode="gray">
          <a:xfrm>
            <a:off x="4664595" y="6135909"/>
            <a:ext cx="730858" cy="330090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Connected Car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sim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楕円 289"/>
          <p:cNvSpPr/>
          <p:nvPr/>
        </p:nvSpPr>
        <p:spPr bwMode="gray">
          <a:xfrm>
            <a:off x="7133887" y="3289333"/>
            <a:ext cx="730858" cy="365648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74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tachi-wot-node-in-Node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0" y="1136650"/>
            <a:ext cx="8275458" cy="540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45840" y="499179"/>
            <a:ext cx="5660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Capturing TDs into </a:t>
            </a:r>
            <a:r>
              <a:rPr kumimoji="1" lang="en-US" altLang="ja-JP" sz="2800" dirty="0" err="1" smtClean="0"/>
              <a:t>NodeRED</a:t>
            </a:r>
            <a:r>
              <a:rPr kumimoji="1" lang="en-US" altLang="ja-JP" sz="2800" dirty="0" smtClean="0"/>
              <a:t> (Hitachi)</a:t>
            </a:r>
            <a:endParaRPr kumimoji="1" lang="ja-JP" altLang="en-US" sz="2800" dirty="0"/>
          </a:p>
        </p:txBody>
      </p:sp>
      <p:sp>
        <p:nvSpPr>
          <p:cNvPr id="4" name="角丸四角形 3"/>
          <p:cNvSpPr/>
          <p:nvPr/>
        </p:nvSpPr>
        <p:spPr>
          <a:xfrm>
            <a:off x="1127760" y="3154679"/>
            <a:ext cx="777240" cy="14184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24790" y="4786391"/>
            <a:ext cx="1924050" cy="769620"/>
          </a:xfrm>
          <a:prstGeom prst="wedgeRoundRectCallout">
            <a:avLst>
              <a:gd name="adj1" fmla="val 20590"/>
              <a:gd name="adj2" fmla="val -77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/>
              <a:t>These are generated from TDs</a:t>
            </a:r>
            <a:endParaRPr kumimoji="1" lang="ja-JP" altLang="en-US" sz="1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13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310</Words>
  <Application>Microsoft Macintosh PowerPoint</Application>
  <PresentationFormat>On-screen Show (4:3)</PresentationFormat>
  <Paragraphs>107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Matsukura, Ryuichi/松倉 隆一</dc:creator>
  <cp:lastModifiedBy>Michael Lagally</cp:lastModifiedBy>
  <cp:revision>51</cp:revision>
  <dcterms:created xsi:type="dcterms:W3CDTF">2018-03-24T14:41:58Z</dcterms:created>
  <dcterms:modified xsi:type="dcterms:W3CDTF">2018-10-05T10:15:17Z</dcterms:modified>
</cp:coreProperties>
</file>