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57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4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3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49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4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62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4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51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5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DE93-5630-4245-B8C6-ABC9A9E0DD7C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4EF4-1CDB-4D2D-BB89-E18541D2F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9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/>
          <p:cNvSpPr/>
          <p:nvPr/>
        </p:nvSpPr>
        <p:spPr>
          <a:xfrm>
            <a:off x="9904048" y="1478766"/>
            <a:ext cx="1898527" cy="1564479"/>
          </a:xfrm>
          <a:prstGeom prst="roundRect">
            <a:avLst>
              <a:gd name="adj" fmla="val 7478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8080970" y="1478766"/>
            <a:ext cx="1743116" cy="1564479"/>
          </a:xfrm>
          <a:prstGeom prst="roundRect">
            <a:avLst>
              <a:gd name="adj" fmla="val 7478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7318769" y="4069552"/>
            <a:ext cx="4697019" cy="1597817"/>
          </a:xfrm>
          <a:prstGeom prst="roundRect">
            <a:avLst>
              <a:gd name="adj" fmla="val 7478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3782595" y="4069552"/>
            <a:ext cx="1588586" cy="1159671"/>
          </a:xfrm>
          <a:prstGeom prst="roundRect">
            <a:avLst>
              <a:gd name="adj" fmla="val 10721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142875" y="4069552"/>
            <a:ext cx="3371850" cy="2331246"/>
          </a:xfrm>
          <a:prstGeom prst="roundRect">
            <a:avLst>
              <a:gd name="adj" fmla="val 11151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228968" y="1554962"/>
            <a:ext cx="2085975" cy="7858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remote</a:t>
            </a:r>
            <a:r>
              <a:rPr kumimoji="1" lang="ja-JP" altLang="en-US" dirty="0" smtClean="0"/>
              <a:t> </a:t>
            </a:r>
            <a:r>
              <a:rPr lang="en-US" altLang="ja-JP" dirty="0"/>
              <a:t>p</a:t>
            </a:r>
            <a:r>
              <a:rPr kumimoji="1" lang="en-US" altLang="ja-JP" dirty="0" smtClean="0"/>
              <a:t>roxy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743075" y="3024191"/>
            <a:ext cx="1771650" cy="7858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</a:t>
            </a:r>
            <a:r>
              <a:rPr kumimoji="1" lang="ja-JP" altLang="en-US" dirty="0" smtClean="0"/>
              <a:t> </a:t>
            </a:r>
            <a:r>
              <a:rPr lang="en-US" altLang="ja-JP" dirty="0"/>
              <a:t>l</a:t>
            </a:r>
            <a:r>
              <a:rPr kumimoji="1" lang="en-US" altLang="ja-JP" dirty="0" smtClean="0"/>
              <a:t>ocal</a:t>
            </a:r>
            <a:r>
              <a:rPr kumimoji="1" lang="ja-JP" altLang="en-US" dirty="0" smtClean="0"/>
              <a:t> </a:t>
            </a:r>
            <a:r>
              <a:rPr lang="en-US" altLang="ja-JP" dirty="0"/>
              <a:t>p</a:t>
            </a:r>
            <a:r>
              <a:rPr kumimoji="1" lang="en-US" altLang="ja-JP" dirty="0" smtClean="0"/>
              <a:t>roxy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4"/>
            <a:endCxn id="5" idx="0"/>
          </p:cNvCxnSpPr>
          <p:nvPr/>
        </p:nvCxnSpPr>
        <p:spPr>
          <a:xfrm flipH="1">
            <a:off x="2628900" y="2340775"/>
            <a:ext cx="1643056" cy="68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64330" y="4171950"/>
            <a:ext cx="1385888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air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conditioner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64330" y="4933950"/>
            <a:ext cx="1385888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LED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light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957387" y="4171950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blind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957387" y="4933949"/>
            <a:ext cx="1385888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smart meter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092993" y="5695947"/>
            <a:ext cx="1543051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storage battery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stCxn id="5" idx="4"/>
            <a:endCxn id="18" idx="0"/>
          </p:cNvCxnSpPr>
          <p:nvPr/>
        </p:nvCxnSpPr>
        <p:spPr>
          <a:xfrm flipH="1">
            <a:off x="1828800" y="3810004"/>
            <a:ext cx="800100" cy="25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5139928" y="3024192"/>
            <a:ext cx="1728787" cy="7858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local</a:t>
            </a:r>
            <a:r>
              <a:rPr kumimoji="1" lang="ja-JP" altLang="en-US" dirty="0" smtClean="0"/>
              <a:t> </a:t>
            </a:r>
            <a:r>
              <a:rPr lang="en-US" altLang="ja-JP" dirty="0"/>
              <a:t>p</a:t>
            </a:r>
            <a:r>
              <a:rPr kumimoji="1" lang="en-US" altLang="ja-JP" dirty="0" smtClean="0"/>
              <a:t>roxy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4" idx="4"/>
            <a:endCxn id="21" idx="0"/>
          </p:cNvCxnSpPr>
          <p:nvPr/>
        </p:nvCxnSpPr>
        <p:spPr>
          <a:xfrm>
            <a:off x="4271956" y="2340775"/>
            <a:ext cx="1732366" cy="68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907622" y="4221951"/>
            <a:ext cx="1385888" cy="85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</a:t>
            </a:r>
            <a:r>
              <a:rPr kumimoji="1" lang="en-US" altLang="ja-JP" dirty="0" smtClean="0"/>
              <a:t>environment </a:t>
            </a:r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71622" y="45911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Scenario 1: Smart home/Smart building</a:t>
            </a:r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422091" y="4069552"/>
            <a:ext cx="1728787" cy="7858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Mozilla gateway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593540" y="5076819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Mozilla LED light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7500909" y="4167183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TUM light sensor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7500909" y="4905373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TUM sense HAT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9001097" y="4167183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Intel web camera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9001096" y="4905373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Intel web speak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8195285" y="1614743"/>
            <a:ext cx="151447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Panasonic air conditioner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8195285" y="2350304"/>
            <a:ext cx="151447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Philips hue </a:t>
            </a:r>
            <a:r>
              <a:rPr kumimoji="1" lang="en-US" altLang="ja-JP" dirty="0" smtClean="0"/>
              <a:t>light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0004066" y="1612114"/>
            <a:ext cx="1658039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 HVAC simulator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10004065" y="2350305"/>
            <a:ext cx="1658039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 Solar panel simulator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10501285" y="4167183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Siemens devices?</a:t>
            </a:r>
            <a:endParaRPr kumimoji="1" lang="ja-JP" altLang="en-US" dirty="0"/>
          </a:p>
        </p:txBody>
      </p:sp>
      <p:cxnSp>
        <p:nvCxnSpPr>
          <p:cNvPr id="56" name="直線コネクタ 55"/>
          <p:cNvCxnSpPr>
            <a:stCxn id="21" idx="4"/>
            <a:endCxn id="53" idx="0"/>
          </p:cNvCxnSpPr>
          <p:nvPr/>
        </p:nvCxnSpPr>
        <p:spPr>
          <a:xfrm flipH="1">
            <a:off x="4576888" y="3810005"/>
            <a:ext cx="1427434" cy="25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1" idx="4"/>
            <a:endCxn id="54" idx="0"/>
          </p:cNvCxnSpPr>
          <p:nvPr/>
        </p:nvCxnSpPr>
        <p:spPr>
          <a:xfrm>
            <a:off x="6004322" y="3810005"/>
            <a:ext cx="3662957" cy="25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4929189" y="531030"/>
            <a:ext cx="1609100" cy="66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Application</a:t>
            </a:r>
            <a:endParaRPr kumimoji="1" lang="ja-JP" altLang="en-US" dirty="0"/>
          </a:p>
        </p:txBody>
      </p:sp>
      <p:cxnSp>
        <p:nvCxnSpPr>
          <p:cNvPr id="72" name="直線コネクタ 71"/>
          <p:cNvCxnSpPr>
            <a:stCxn id="70" idx="2"/>
            <a:endCxn id="4" idx="0"/>
          </p:cNvCxnSpPr>
          <p:nvPr/>
        </p:nvCxnSpPr>
        <p:spPr>
          <a:xfrm flipH="1">
            <a:off x="4271956" y="1200322"/>
            <a:ext cx="1461783" cy="35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0" idx="2"/>
            <a:endCxn id="66" idx="0"/>
          </p:cNvCxnSpPr>
          <p:nvPr/>
        </p:nvCxnSpPr>
        <p:spPr>
          <a:xfrm>
            <a:off x="5733739" y="1200322"/>
            <a:ext cx="3218789" cy="27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70" idx="2"/>
            <a:endCxn id="67" idx="0"/>
          </p:cNvCxnSpPr>
          <p:nvPr/>
        </p:nvCxnSpPr>
        <p:spPr>
          <a:xfrm>
            <a:off x="5733739" y="1200322"/>
            <a:ext cx="5119573" cy="27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0398228" y="3026340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Cloud (Oracle)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962807" y="3024191"/>
            <a:ext cx="186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Cloud (Panasonic)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735931" y="19478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Cloud (Fujitsu)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9830" y="638758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Local (Smart house)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801896" y="5229223"/>
            <a:ext cx="14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Local (Fujitsu)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0771828" y="5298037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Local (VPN)</a:t>
            </a:r>
            <a:endParaRPr kumimoji="1" lang="ja-JP" altLang="en-US" dirty="0"/>
          </a:p>
        </p:txBody>
      </p:sp>
      <p:cxnSp>
        <p:nvCxnSpPr>
          <p:cNvPr id="90" name="直線コネクタ 89"/>
          <p:cNvCxnSpPr>
            <a:stCxn id="38" idx="4"/>
            <a:endCxn id="39" idx="0"/>
          </p:cNvCxnSpPr>
          <p:nvPr/>
        </p:nvCxnSpPr>
        <p:spPr>
          <a:xfrm flipH="1">
            <a:off x="6286484" y="4855365"/>
            <a:ext cx="1" cy="22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21" idx="4"/>
            <a:endCxn id="38" idx="0"/>
          </p:cNvCxnSpPr>
          <p:nvPr/>
        </p:nvCxnSpPr>
        <p:spPr>
          <a:xfrm>
            <a:off x="6004322" y="3810005"/>
            <a:ext cx="282163" cy="25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5733739" y="5664983"/>
            <a:ext cx="14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Local (Fujitsu)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/>
          <p:cNvSpPr/>
          <p:nvPr/>
        </p:nvSpPr>
        <p:spPr>
          <a:xfrm>
            <a:off x="8273352" y="1478766"/>
            <a:ext cx="3712104" cy="1564479"/>
          </a:xfrm>
          <a:prstGeom prst="roundRect">
            <a:avLst>
              <a:gd name="adj" fmla="val 7478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6465087" y="1478766"/>
            <a:ext cx="1684404" cy="1564479"/>
          </a:xfrm>
          <a:prstGeom prst="roundRect">
            <a:avLst>
              <a:gd name="adj" fmla="val 7478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5472807" y="4069552"/>
            <a:ext cx="4697019" cy="1597817"/>
          </a:xfrm>
          <a:prstGeom prst="roundRect">
            <a:avLst>
              <a:gd name="adj" fmla="val 7478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330863" y="4069553"/>
            <a:ext cx="3194356" cy="1828328"/>
          </a:xfrm>
          <a:prstGeom prst="roundRect">
            <a:avLst>
              <a:gd name="adj" fmla="val 10721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228968" y="1554962"/>
            <a:ext cx="2085975" cy="7858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remote</a:t>
            </a:r>
            <a:r>
              <a:rPr kumimoji="1" lang="ja-JP" altLang="en-US" dirty="0" smtClean="0"/>
              <a:t> </a:t>
            </a:r>
            <a:r>
              <a:rPr lang="en-US" altLang="ja-JP" dirty="0"/>
              <a:t>p</a:t>
            </a:r>
            <a:r>
              <a:rPr kumimoji="1" lang="en-US" altLang="ja-JP" dirty="0" smtClean="0"/>
              <a:t>roxy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3410394" y="2773212"/>
            <a:ext cx="1728787" cy="7858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local</a:t>
            </a:r>
            <a:r>
              <a:rPr kumimoji="1" lang="ja-JP" altLang="en-US" dirty="0" smtClean="0"/>
              <a:t> </a:t>
            </a:r>
            <a:r>
              <a:rPr lang="en-US" altLang="ja-JP" dirty="0"/>
              <a:t>p</a:t>
            </a:r>
            <a:r>
              <a:rPr kumimoji="1" lang="en-US" altLang="ja-JP" dirty="0" smtClean="0"/>
              <a:t>roxy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4" idx="4"/>
            <a:endCxn id="21" idx="0"/>
          </p:cNvCxnSpPr>
          <p:nvPr/>
        </p:nvCxnSpPr>
        <p:spPr>
          <a:xfrm>
            <a:off x="4271956" y="2340775"/>
            <a:ext cx="2832" cy="43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054517" y="4167184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</a:t>
            </a:r>
            <a:r>
              <a:rPr lang="en-US" altLang="ja-JP" dirty="0" smtClean="0"/>
              <a:t>b</a:t>
            </a:r>
            <a:r>
              <a:rPr kumimoji="1" lang="en-US" altLang="ja-JP" dirty="0" smtClean="0"/>
              <a:t>uzzer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061660" y="4907751"/>
            <a:ext cx="1385888" cy="84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</a:t>
            </a:r>
            <a:r>
              <a:rPr kumimoji="1" lang="en-US" altLang="ja-JP" dirty="0" smtClean="0"/>
              <a:t>environment </a:t>
            </a:r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71622" y="45911"/>
            <a:ext cx="493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Scenario 2: Industrial integration</a:t>
            </a:r>
            <a:endParaRPr kumimoji="1" lang="ja-JP" altLang="en-US" sz="2800" dirty="0"/>
          </a:p>
        </p:txBody>
      </p:sp>
      <p:sp>
        <p:nvSpPr>
          <p:cNvPr id="37" name="正方形/長方形 36"/>
          <p:cNvSpPr/>
          <p:nvPr/>
        </p:nvSpPr>
        <p:spPr>
          <a:xfrm>
            <a:off x="505772" y="4165744"/>
            <a:ext cx="1385888" cy="59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beacon light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576129" y="4069552"/>
            <a:ext cx="1728787" cy="7858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Mozilla gateway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747578" y="5076819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Mozilla LED light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654947" y="4167183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TUM light sensor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654947" y="4905373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TUM sense HAT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155135" y="4165744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Intel web speak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572241" y="1616877"/>
            <a:ext cx="151447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Panasonic air conditioner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72241" y="2340775"/>
            <a:ext cx="151447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Panasonic bulletin board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0186946" y="1612114"/>
            <a:ext cx="1658039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 HVAC simulator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10186945" y="2350305"/>
            <a:ext cx="1658039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 fest plant simulator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8655323" y="4167183"/>
            <a:ext cx="138588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Siemens devices?</a:t>
            </a:r>
            <a:endParaRPr kumimoji="1" lang="ja-JP" altLang="en-US" dirty="0"/>
          </a:p>
        </p:txBody>
      </p:sp>
      <p:cxnSp>
        <p:nvCxnSpPr>
          <p:cNvPr id="56" name="直線コネクタ 55"/>
          <p:cNvCxnSpPr>
            <a:stCxn id="21" idx="4"/>
            <a:endCxn id="53" idx="0"/>
          </p:cNvCxnSpPr>
          <p:nvPr/>
        </p:nvCxnSpPr>
        <p:spPr>
          <a:xfrm flipH="1">
            <a:off x="1928041" y="3559025"/>
            <a:ext cx="2346747" cy="51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1" idx="4"/>
            <a:endCxn id="54" idx="0"/>
          </p:cNvCxnSpPr>
          <p:nvPr/>
        </p:nvCxnSpPr>
        <p:spPr>
          <a:xfrm>
            <a:off x="4274788" y="3559025"/>
            <a:ext cx="3546529" cy="51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4929189" y="531030"/>
            <a:ext cx="1609100" cy="66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Application</a:t>
            </a:r>
            <a:endParaRPr kumimoji="1" lang="ja-JP" altLang="en-US" dirty="0"/>
          </a:p>
        </p:txBody>
      </p:sp>
      <p:cxnSp>
        <p:nvCxnSpPr>
          <p:cNvPr id="72" name="直線コネクタ 71"/>
          <p:cNvCxnSpPr>
            <a:stCxn id="70" idx="2"/>
            <a:endCxn id="4" idx="0"/>
          </p:cNvCxnSpPr>
          <p:nvPr/>
        </p:nvCxnSpPr>
        <p:spPr>
          <a:xfrm flipH="1">
            <a:off x="4271956" y="1200322"/>
            <a:ext cx="1461783" cy="35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0" idx="2"/>
            <a:endCxn id="66" idx="0"/>
          </p:cNvCxnSpPr>
          <p:nvPr/>
        </p:nvCxnSpPr>
        <p:spPr>
          <a:xfrm>
            <a:off x="5733739" y="1200322"/>
            <a:ext cx="1573550" cy="27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70" idx="2"/>
            <a:endCxn id="67" idx="0"/>
          </p:cNvCxnSpPr>
          <p:nvPr/>
        </p:nvCxnSpPr>
        <p:spPr>
          <a:xfrm>
            <a:off x="5733739" y="1200322"/>
            <a:ext cx="4395665" cy="27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0581108" y="3026340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Cloud (Oracle)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549090" y="3049206"/>
            <a:ext cx="186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Cloud (Panasonic)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735931" y="19478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Cloud (Fujitsu)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90188" y="5913004"/>
            <a:ext cx="14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Local (Fujitsu)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925866" y="5298037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Local (VPN)</a:t>
            </a:r>
            <a:endParaRPr kumimoji="1" lang="ja-JP" altLang="en-US" dirty="0"/>
          </a:p>
        </p:txBody>
      </p:sp>
      <p:cxnSp>
        <p:nvCxnSpPr>
          <p:cNvPr id="90" name="直線コネクタ 89"/>
          <p:cNvCxnSpPr>
            <a:stCxn id="38" idx="4"/>
            <a:endCxn id="39" idx="0"/>
          </p:cNvCxnSpPr>
          <p:nvPr/>
        </p:nvCxnSpPr>
        <p:spPr>
          <a:xfrm flipH="1">
            <a:off x="4440522" y="4855365"/>
            <a:ext cx="1" cy="22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21" idx="4"/>
            <a:endCxn id="38" idx="0"/>
          </p:cNvCxnSpPr>
          <p:nvPr/>
        </p:nvCxnSpPr>
        <p:spPr>
          <a:xfrm>
            <a:off x="4274788" y="3559025"/>
            <a:ext cx="165735" cy="51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3887777" y="5664983"/>
            <a:ext cx="14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Local (Fujitsu)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8386763" y="1612113"/>
            <a:ext cx="1679689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 </a:t>
            </a:r>
            <a:r>
              <a:rPr kumimoji="1" lang="en-US" altLang="ja-JP" dirty="0" err="1" smtClean="0"/>
              <a:t>IoT</a:t>
            </a:r>
            <a:r>
              <a:rPr kumimoji="1" lang="en-US" altLang="ja-JP" dirty="0" smtClean="0"/>
              <a:t> cloud service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8399813" y="2350304"/>
            <a:ext cx="1679689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Oracle blue pump simulator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499055" y="4905372"/>
            <a:ext cx="1385888" cy="84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Fujitsu </a:t>
            </a:r>
            <a:r>
              <a:rPr kumimoji="1" lang="en-US" altLang="ja-JP" dirty="0" smtClean="0"/>
              <a:t>wearable </a:t>
            </a:r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1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180</Words>
  <Application>Microsoft Office PowerPoint</Application>
  <PresentationFormat>ワイド画面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Suzuki, Takahisa/鈴木 貴久</dc:creator>
  <cp:lastModifiedBy>Suzuki, Takahisa/鈴木 貴久</cp:lastModifiedBy>
  <cp:revision>16</cp:revision>
  <dcterms:created xsi:type="dcterms:W3CDTF">2019-09-03T01:26:51Z</dcterms:created>
  <dcterms:modified xsi:type="dcterms:W3CDTF">2019-09-04T05:42:26Z</dcterms:modified>
  <cp:category>Publicly Available Information</cp:category>
</cp:coreProperties>
</file>