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8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232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2020-06-19 1200UTC)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7073162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084813"/>
            <a:ext cx="5899935" cy="5400234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444100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571969" y="2657514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ktorpi.local</a:t>
            </a:r>
          </a:p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7921470" y="2159850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164754" y="2652443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</a:t>
            </a:r>
            <a:r>
              <a:rPr lang="en-JP" sz="1100"/>
              <a:t>v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444100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Sensor Units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157595" y="5209134"/>
            <a:ext cx="1653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esp32-3c71bf428efc.local</a:t>
            </a:r>
          </a:p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7921470" y="471522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7671830" y="5200673"/>
            <a:ext cx="1579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iot-linksmart-white.local</a:t>
            </a:r>
            <a:endParaRPr lang="en-JP" sz="1100" dirty="0"/>
          </a:p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44410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438919" y="1806974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ryuichi-pi4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7921470" y="3011641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7851367" y="3497912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mmccool-mac03</a:t>
            </a:r>
            <a:r>
              <a:rPr lang="en-JP" sz="1100" dirty="0"/>
              <a:t>)</a:t>
            </a:r>
          </a:p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444100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393238" y="3508054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fj-vpnbridge.local</a:t>
            </a:r>
          </a:p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444100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Hypermedia Control Thing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(Siemens)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693796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792147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17116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7921470" y="556701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7499508" y="6070603"/>
            <a:ext cx="1923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android-ee989d69954edcae )</a:t>
            </a:r>
          </a:p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444100" y="5560758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673758" y="6059673"/>
            <a:ext cx="620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(raspi2)</a:t>
            </a:r>
          </a:p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7921470" y="386343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7985218" y="4343381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TL-WR702N)</a:t>
            </a:r>
            <a:endParaRPr lang="en-JP" sz="1100" dirty="0"/>
          </a:p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609720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599029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0786596" y="180697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raspberrypi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CA81A-4150-C744-A44C-92DDDEF1C91C}"/>
              </a:ext>
            </a:extLst>
          </p:cNvPr>
          <p:cNvSpPr/>
          <p:nvPr/>
        </p:nvSpPr>
        <p:spPr>
          <a:xfrm>
            <a:off x="10827943" y="2173313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F4E001-584A-CD4B-B7B1-E449886E4043}"/>
              </a:ext>
            </a:extLst>
          </p:cNvPr>
          <p:cNvSpPr txBox="1"/>
          <p:nvPr/>
        </p:nvSpPr>
        <p:spPr>
          <a:xfrm>
            <a:off x="10673682" y="2672228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GL-MT300N-V2-b7f)</a:t>
            </a:r>
          </a:p>
          <a:p>
            <a:pPr algn="ctr"/>
            <a:r>
              <a:rPr lang="en-JP" sz="1100" dirty="0"/>
              <a:t>30.141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466266-6FDB-2744-871E-E0FA1EA3CA3A}"/>
              </a:ext>
            </a:extLst>
          </p:cNvPr>
          <p:cNvSpPr/>
          <p:nvPr/>
        </p:nvSpPr>
        <p:spPr>
          <a:xfrm>
            <a:off x="10827943" y="3011446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39E42-C020-3445-A946-90D2AEB9B7C5}"/>
              </a:ext>
            </a:extLst>
          </p:cNvPr>
          <p:cNvSpPr txBox="1"/>
          <p:nvPr/>
        </p:nvSpPr>
        <p:spPr>
          <a:xfrm>
            <a:off x="10980657" y="3510361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(espressif)</a:t>
            </a:r>
          </a:p>
          <a:p>
            <a:pPr algn="ctr"/>
            <a:r>
              <a:rPr lang="en-JP" sz="1100" dirty="0"/>
              <a:t>30.142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2F6428-8CAF-E748-80C7-99D72C3ECACC}"/>
              </a:ext>
            </a:extLst>
          </p:cNvPr>
          <p:cNvSpPr/>
          <p:nvPr/>
        </p:nvSpPr>
        <p:spPr>
          <a:xfrm>
            <a:off x="6378726" y="1299351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Proxy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D57B-2049-6D4A-8C5A-8E2FF4C11EC8}"/>
              </a:ext>
            </a:extLst>
          </p:cNvPr>
          <p:cNvSpPr txBox="1"/>
          <p:nvPr/>
        </p:nvSpPr>
        <p:spPr>
          <a:xfrm>
            <a:off x="6404806" y="1798266"/>
            <a:ext cx="1027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fj-</a:t>
            </a:r>
            <a:r>
              <a:rPr lang="en-US" sz="1100" dirty="0" err="1"/>
              <a:t>wotgw.local</a:t>
            </a:r>
            <a:endParaRPr lang="en-JP" sz="1100" dirty="0"/>
          </a:p>
          <a:p>
            <a:pPr algn="ctr"/>
            <a:r>
              <a:rPr lang="en-JP" sz="1100" dirty="0"/>
              <a:t>30.10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E8E3CE-0BD4-284A-8ADC-ED9055B346BC}"/>
              </a:ext>
            </a:extLst>
          </p:cNvPr>
          <p:cNvSpPr/>
          <p:nvPr/>
        </p:nvSpPr>
        <p:spPr>
          <a:xfrm>
            <a:off x="2578564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Virtual Coffee Machine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(TUM)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B362C-A50E-EA40-90FC-35B776D5F530}"/>
              </a:ext>
            </a:extLst>
          </p:cNvPr>
          <p:cNvSpPr/>
          <p:nvPr/>
        </p:nvSpPr>
        <p:spPr>
          <a:xfrm>
            <a:off x="2616663" y="2030514"/>
            <a:ext cx="1003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129.187.45.174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2020-06-18 0000UTC)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7073162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084813"/>
            <a:ext cx="5899935" cy="5400234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444100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571969" y="2657514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ktorpi.local</a:t>
            </a:r>
          </a:p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7921470" y="2159850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164754" y="2652443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</a:t>
            </a:r>
            <a:r>
              <a:rPr lang="en-JP" sz="1100" dirty="0"/>
              <a:t>v.local</a:t>
            </a:r>
          </a:p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444100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Sensor Units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157595" y="5209134"/>
            <a:ext cx="1653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esp32-3c71bf428efc.local</a:t>
            </a:r>
          </a:p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7921470" y="471522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7671830" y="5200673"/>
            <a:ext cx="1579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iot-linksmart-white.local</a:t>
            </a:r>
            <a:endParaRPr lang="en-JP" sz="1100" dirty="0"/>
          </a:p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44410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438919" y="1806974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ryuichi-pi4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7921470" y="3011641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7851367" y="3497912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mmccool-mac03</a:t>
            </a:r>
            <a:r>
              <a:rPr lang="en-JP" sz="1100" dirty="0"/>
              <a:t>)</a:t>
            </a:r>
          </a:p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444100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393238" y="3508054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fj-vpnbridge.local</a:t>
            </a:r>
          </a:p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444100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Hypermedia Control Thing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(Siemens)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693796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792147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17116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7921470" y="556701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171166" y="60706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444100" y="5560758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673758" y="6059673"/>
            <a:ext cx="620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(raspi2)</a:t>
            </a:r>
          </a:p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7921470" y="386343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7985218" y="4343381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TL-WR702N)</a:t>
            </a:r>
            <a:endParaRPr lang="en-JP" sz="1100" dirty="0"/>
          </a:p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609720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599029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0786596" y="180697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raspberrypi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CA81A-4150-C744-A44C-92DDDEF1C91C}"/>
              </a:ext>
            </a:extLst>
          </p:cNvPr>
          <p:cNvSpPr/>
          <p:nvPr/>
        </p:nvSpPr>
        <p:spPr>
          <a:xfrm>
            <a:off x="10827943" y="2173313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F4E001-584A-CD4B-B7B1-E449886E4043}"/>
              </a:ext>
            </a:extLst>
          </p:cNvPr>
          <p:cNvSpPr txBox="1"/>
          <p:nvPr/>
        </p:nvSpPr>
        <p:spPr>
          <a:xfrm>
            <a:off x="10673682" y="2672228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GL-MT300N-V2-b7f)</a:t>
            </a:r>
          </a:p>
          <a:p>
            <a:pPr algn="ctr"/>
            <a:r>
              <a:rPr lang="en-JP" sz="1100" dirty="0"/>
              <a:t>30.141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466266-6FDB-2744-871E-E0FA1EA3CA3A}"/>
              </a:ext>
            </a:extLst>
          </p:cNvPr>
          <p:cNvSpPr/>
          <p:nvPr/>
        </p:nvSpPr>
        <p:spPr>
          <a:xfrm>
            <a:off x="10827943" y="3011446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39E42-C020-3445-A946-90D2AEB9B7C5}"/>
              </a:ext>
            </a:extLst>
          </p:cNvPr>
          <p:cNvSpPr txBox="1"/>
          <p:nvPr/>
        </p:nvSpPr>
        <p:spPr>
          <a:xfrm>
            <a:off x="10980657" y="3510361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(espressif)</a:t>
            </a:r>
          </a:p>
          <a:p>
            <a:pPr algn="ctr"/>
            <a:r>
              <a:rPr lang="en-JP" sz="1100" dirty="0"/>
              <a:t>30.142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2F6428-8CAF-E748-80C7-99D72C3ECACC}"/>
              </a:ext>
            </a:extLst>
          </p:cNvPr>
          <p:cNvSpPr/>
          <p:nvPr/>
        </p:nvSpPr>
        <p:spPr>
          <a:xfrm>
            <a:off x="6378726" y="1299351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Proxy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D57B-2049-6D4A-8C5A-8E2FF4C11EC8}"/>
              </a:ext>
            </a:extLst>
          </p:cNvPr>
          <p:cNvSpPr txBox="1"/>
          <p:nvPr/>
        </p:nvSpPr>
        <p:spPr>
          <a:xfrm>
            <a:off x="6404806" y="1798266"/>
            <a:ext cx="1027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fj-</a:t>
            </a:r>
            <a:r>
              <a:rPr lang="en-US" sz="1100" dirty="0" err="1"/>
              <a:t>wotgw.local</a:t>
            </a:r>
            <a:endParaRPr lang="en-JP" sz="1100" dirty="0"/>
          </a:p>
          <a:p>
            <a:pPr algn="ctr"/>
            <a:r>
              <a:rPr lang="en-JP" sz="1100" dirty="0"/>
              <a:t>30.10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E8E3CE-0BD4-284A-8ADC-ED9055B346BC}"/>
              </a:ext>
            </a:extLst>
          </p:cNvPr>
          <p:cNvSpPr/>
          <p:nvPr/>
        </p:nvSpPr>
        <p:spPr>
          <a:xfrm>
            <a:off x="2578564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Virtual Coffee Machine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(TUM)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B362C-A50E-EA40-90FC-35B776D5F530}"/>
              </a:ext>
            </a:extLst>
          </p:cNvPr>
          <p:cNvSpPr/>
          <p:nvPr/>
        </p:nvSpPr>
        <p:spPr>
          <a:xfrm>
            <a:off x="2616663" y="2030514"/>
            <a:ext cx="1003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129.187.45.174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1200UTC)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751852" y="265751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751852" y="52091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8316306" y="518885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751852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8316306" y="349791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751852" y="35080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51852" y="605967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316306" y="434338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1081547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612</Words>
  <Application>Microsoft Macintosh PowerPoint</Application>
  <PresentationFormat>Widescreen</PresentationFormat>
  <Paragraphs>261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Plugfest network (as of 2020-06-19 1200UTC)</vt:lpstr>
      <vt:lpstr>Plugfest network (as of 2020-06-18 0000UTC)</vt:lpstr>
      <vt:lpstr>Plugfest network (as of 2020-06-16 1200UTC)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17</cp:revision>
  <dcterms:created xsi:type="dcterms:W3CDTF">2020-06-15T01:04:48Z</dcterms:created>
  <dcterms:modified xsi:type="dcterms:W3CDTF">2020-06-19T12:13:12Z</dcterms:modified>
</cp:coreProperties>
</file>