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5,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github.com</a:t>
            </a:r>
            <a:r>
              <a:rPr lang="en-US" dirty="0">
                <a:hlinkClick r:id="rId6"/>
              </a:rPr>
              <a:t>/w3c/wot/tree/master/PRESENTATIONS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/>
              <a:t>Sept 28-Oct 2:	</a:t>
            </a:r>
            <a:r>
              <a:rPr lang="en-US" dirty="0" err="1"/>
              <a:t>Plugfest</a:t>
            </a:r>
            <a:endParaRPr lang="en-US" dirty="0"/>
          </a:p>
          <a:p>
            <a:r>
              <a:rPr lang="en-US" b="1" dirty="0"/>
              <a:t>Oct 5:	</a:t>
            </a:r>
            <a:r>
              <a:rPr lang="en-US" dirty="0"/>
              <a:t>Architecture and Profiles</a:t>
            </a:r>
          </a:p>
          <a:p>
            <a:r>
              <a:rPr lang="en-US" b="1" dirty="0"/>
              <a:t>Oct 7:	</a:t>
            </a:r>
            <a:r>
              <a:rPr lang="en-US" dirty="0"/>
              <a:t>Use Cases, Requirements, and Liaisons</a:t>
            </a:r>
          </a:p>
          <a:p>
            <a:r>
              <a:rPr lang="en-US" b="1" dirty="0"/>
              <a:t>Oct 13:</a:t>
            </a:r>
            <a:r>
              <a:rPr lang="en-US" dirty="0"/>
              <a:t>	Joint meetings: DID, PUB</a:t>
            </a:r>
          </a:p>
          <a:p>
            <a:r>
              <a:rPr lang="en-US" b="1" dirty="0"/>
              <a:t>Oct 14:</a:t>
            </a:r>
            <a:r>
              <a:rPr lang="en-US" dirty="0"/>
              <a:t>	Joint meeting: APA</a:t>
            </a:r>
          </a:p>
          <a:p>
            <a:r>
              <a:rPr lang="en-US" b="1" dirty="0"/>
              <a:t>Oct 15: </a:t>
            </a:r>
            <a:r>
              <a:rPr lang="en-US" dirty="0"/>
              <a:t>	Joint meeting: W&amp;N (1.5)</a:t>
            </a:r>
          </a:p>
          <a:p>
            <a:r>
              <a:rPr lang="en-US" b="1"/>
              <a:t>Oct 20:	</a:t>
            </a:r>
            <a:r>
              <a:rPr lang="en-US"/>
              <a:t>Discovery</a:t>
            </a:r>
            <a:endParaRPr lang="en-US" dirty="0"/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223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Virtual F2F Opening</vt:lpstr>
      <vt:lpstr>Logistics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5</cp:revision>
  <dcterms:created xsi:type="dcterms:W3CDTF">2020-10-05T11:46:36Z</dcterms:created>
  <dcterms:modified xsi:type="dcterms:W3CDTF">2020-10-05T12:13:31Z</dcterms:modified>
</cp:coreProperties>
</file>