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0"/>
  </p:notesMasterIdLst>
  <p:sldIdLst>
    <p:sldId id="345" r:id="rId16"/>
    <p:sldId id="346" r:id="rId17"/>
    <p:sldId id="350" r:id="rId18"/>
    <p:sldId id="298" r:id="rId19"/>
  </p:sldIdLst>
  <p:sldSz cx="12198350" cy="6858000"/>
  <p:notesSz cx="6858000" cy="9144000"/>
  <p:custDataLst>
    <p:tags r:id="rId21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2743" autoAdjust="0"/>
  </p:normalViewPr>
  <p:slideViewPr>
    <p:cSldViewPr>
      <p:cViewPr>
        <p:scale>
          <a:sx n="100" d="100"/>
          <a:sy n="100" d="100"/>
        </p:scale>
        <p:origin x="174" y="3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6/3/2019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eam-wot@w3.org" TargetMode="External"/><Relationship Id="rId2" Type="http://schemas.openxmlformats.org/officeDocument/2006/relationships/hyperlink" Target="mailto:ashimura@w3.or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" y="4149080"/>
            <a:ext cx="12198348" cy="1402889"/>
          </a:xfrm>
        </p:spPr>
        <p:txBody>
          <a:bodyPr/>
          <a:lstStyle/>
          <a:p>
            <a:r>
              <a:rPr lang="en-US" sz="6000" b="1" dirty="0"/>
              <a:t>Welcome and </a:t>
            </a:r>
            <a:br>
              <a:rPr lang="en-US" sz="6000" b="1" dirty="0"/>
            </a:br>
            <a:r>
              <a:rPr lang="en-US" dirty="0"/>
              <a:t>Agenda Overview of Day 2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W3C WoT Workshop, Munich, Germany, 4/5 June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Remember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34E46D8-D161-4935-BC44-F6B4F8E9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7" y="1484784"/>
            <a:ext cx="5457179" cy="41083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3C94CA-D0E1-4EE4-956B-F6AE6E6C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67" y="1484783"/>
            <a:ext cx="5660958" cy="41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&lt;Agenda&gt;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Contact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Kazuyuki Ashimura</a:t>
            </a:r>
          </a:p>
          <a:p>
            <a:pPr marL="0" indent="0">
              <a:buNone/>
            </a:pPr>
            <a:r>
              <a:rPr lang="en-US" noProof="0" dirty="0"/>
              <a:t>W3C Staff</a:t>
            </a:r>
          </a:p>
          <a:p>
            <a:pPr marL="0" indent="0">
              <a:buNone/>
            </a:pPr>
            <a:r>
              <a:rPr lang="de-DE" dirty="0"/>
              <a:t>Web of Things Team Contact</a:t>
            </a:r>
            <a:endParaRPr lang="en-US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ashimura@w3.org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team-wot@w3.org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Three columns</Name>
  <PpLayout>32</PpLayout>
  <Index>14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Free Content</Name>
  <PpLayout>11</PpLayout>
  <Index>9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Two columns</Name>
  <PpLayout>29</PpLayout>
  <Index>12</Index>
</p4ppTags>
</file>

<file path=customXml/item4.xml><?xml version="1.0" encoding="utf-8"?>
<p4ppTags>
  <Name>One object (large) + Navigation</Name>
  <PpLayout>32</PpLayout>
  <Index>17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Four objects</Name>
  <PpLayout>24</PpLayout>
  <Index>15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Two rows</Name>
  <PpLayout>32</PpLayout>
  <Index>13</Index>
</p4ppTags>
</file>

<file path=customXml/item9.xml><?xml version="1.0" encoding="utf-8"?>
<p4ppTags>
  <Name>Free Content + Navigation</Name>
  <PpLayout>32</PpLayout>
  <Index>16</Index>
</p4ppTags>
</file>

<file path=customXml/itemProps1.xml><?xml version="1.0" encoding="utf-8"?>
<ds:datastoreItem xmlns:ds="http://schemas.openxmlformats.org/officeDocument/2006/customXml" ds:itemID="{69E3DA23-9724-4848-A6F6-2F0F36B1F914}">
  <ds:schemaRefs/>
</ds:datastoreItem>
</file>

<file path=customXml/itemProps10.xml><?xml version="1.0" encoding="utf-8"?>
<ds:datastoreItem xmlns:ds="http://schemas.openxmlformats.org/officeDocument/2006/customXml" ds:itemID="{0091252C-F36F-40C9-984C-22582B3E6FB3}">
  <ds:schemaRefs/>
</ds:datastoreItem>
</file>

<file path=customXml/itemProps11.xml><?xml version="1.0" encoding="utf-8"?>
<ds:datastoreItem xmlns:ds="http://schemas.openxmlformats.org/officeDocument/2006/customXml" ds:itemID="{8699A006-2152-4093-B4FC-C6BF20D5E592}">
  <ds:schemaRefs/>
</ds:datastoreItem>
</file>

<file path=customXml/itemProps12.xml><?xml version="1.0" encoding="utf-8"?>
<ds:datastoreItem xmlns:ds="http://schemas.openxmlformats.org/officeDocument/2006/customXml" ds:itemID="{B19D05D1-AE0E-4B0D-AA6A-E4DC4507B75E}">
  <ds:schemaRefs/>
</ds:datastoreItem>
</file>

<file path=customXml/itemProps13.xml><?xml version="1.0" encoding="utf-8"?>
<ds:datastoreItem xmlns:ds="http://schemas.openxmlformats.org/officeDocument/2006/customXml" ds:itemID="{B5096DD8-53C8-4E83-8664-FC4F8BE8B725}">
  <ds:schemaRefs/>
</ds:datastoreItem>
</file>

<file path=customXml/itemProps2.xml><?xml version="1.0" encoding="utf-8"?>
<ds:datastoreItem xmlns:ds="http://schemas.openxmlformats.org/officeDocument/2006/customXml" ds:itemID="{0D9599B2-641B-429C-8C85-C591ECF8C990}">
  <ds:schemaRefs/>
</ds:datastoreItem>
</file>

<file path=customXml/itemProps3.xml><?xml version="1.0" encoding="utf-8"?>
<ds:datastoreItem xmlns:ds="http://schemas.openxmlformats.org/officeDocument/2006/customXml" ds:itemID="{9299034F-B9D7-46FC-B241-DC94BF0E67F6}">
  <ds:schemaRefs/>
</ds:datastoreItem>
</file>

<file path=customXml/itemProps4.xml><?xml version="1.0" encoding="utf-8"?>
<ds:datastoreItem xmlns:ds="http://schemas.openxmlformats.org/officeDocument/2006/customXml" ds:itemID="{F718F79D-2091-4AD7-864E-B9B95B323394}">
  <ds:schemaRefs/>
</ds:datastoreItem>
</file>

<file path=customXml/itemProps5.xml><?xml version="1.0" encoding="utf-8"?>
<ds:datastoreItem xmlns:ds="http://schemas.openxmlformats.org/officeDocument/2006/customXml" ds:itemID="{A27DC4FC-F9FA-4AC8-AAAA-729E607CE7E5}">
  <ds:schemaRefs/>
</ds:datastoreItem>
</file>

<file path=customXml/itemProps6.xml><?xml version="1.0" encoding="utf-8"?>
<ds:datastoreItem xmlns:ds="http://schemas.openxmlformats.org/officeDocument/2006/customXml" ds:itemID="{4E8C063E-54DF-40B8-B6B7-24C91B170904}">
  <ds:schemaRefs/>
</ds:datastoreItem>
</file>

<file path=customXml/itemProps7.xml><?xml version="1.0" encoding="utf-8"?>
<ds:datastoreItem xmlns:ds="http://schemas.openxmlformats.org/officeDocument/2006/customXml" ds:itemID="{864B6C15-1FF1-4ADA-8DBE-CD1DAF35B070}">
  <ds:schemaRefs/>
</ds:datastoreItem>
</file>

<file path=customXml/itemProps8.xml><?xml version="1.0" encoding="utf-8"?>
<ds:datastoreItem xmlns:ds="http://schemas.openxmlformats.org/officeDocument/2006/customXml" ds:itemID="{F14BB4E7-BF22-46E2-AA3C-1ABA12A0B021}">
  <ds:schemaRefs/>
</ds:datastoreItem>
</file>

<file path=customXml/itemProps9.xml><?xml version="1.0" encoding="utf-8"?>
<ds:datastoreItem xmlns:ds="http://schemas.openxmlformats.org/officeDocument/2006/customXml" ds:itemID="{3C206999-0CDF-47B3-B85E-D5652B9D781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Title Slides</vt:lpstr>
      <vt:lpstr>Content Slides</vt:lpstr>
      <vt:lpstr>Welcome and  Agenda Overview of Day 2</vt:lpstr>
      <vt:lpstr>Remember?</vt:lpstr>
      <vt:lpstr>&lt;Agenda&gt;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Kaebisch, Sebastian (CT RDA IOT EWT-DE)</cp:lastModifiedBy>
  <cp:revision>275</cp:revision>
  <dcterms:created xsi:type="dcterms:W3CDTF">2018-05-15T12:31:41Z</dcterms:created>
  <dcterms:modified xsi:type="dcterms:W3CDTF">2019-06-05T06:49:19Z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1559485615</vt:lpwstr>
  </property>
</Properties>
</file>