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5"/>
  </p:normalViewPr>
  <p:slideViewPr>
    <p:cSldViewPr snapToGrid="0" snapToObjects="1">
      <p:cViewPr varScale="1">
        <p:scale>
          <a:sx n="109" d="100"/>
          <a:sy n="109" d="100"/>
        </p:scale>
        <p:origin x="5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2020-10-07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2020-10-07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2020-10-07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2020-10-07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2020-10-07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nsortium/Patent-Policy-20200915/" TargetMode="External"/><Relationship Id="rId2" Type="http://schemas.openxmlformats.org/officeDocument/2006/relationships/hyperlink" Target="https://www.w3.org/WoT/IG/wiki/F2F_meeting,_October_20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/tree/master/PRESENTATIONS/2020-10-online-f2f" TargetMode="External"/><Relationship Id="rId5" Type="http://schemas.openxmlformats.org/officeDocument/2006/relationships/hyperlink" Target="http://irc.w3.org/?channels=wot" TargetMode="External"/><Relationship Id="rId4" Type="http://schemas.openxmlformats.org/officeDocument/2006/relationships/hyperlink" Target="https://www.w3.org/2003/12/22-pp-faq.html#non-participan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F2F_meeting,_October_2020#Timetable_for_WoT_PlugFest_and_vF2F_during_TPA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Main_WoT_WebConf#Cancellat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issues/933" TargetMode="External"/><Relationship Id="rId2" Type="http://schemas.openxmlformats.org/officeDocument/2006/relationships/hyperlink" Target="https://doodle.com/poll/mqx2wde3a6wth7i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3c/wot/labels/agenda" TargetMode="External"/><Relationship Id="rId4" Type="http://schemas.openxmlformats.org/officeDocument/2006/relationships/hyperlink" Target="https://github.com/w3c/wot/issues/93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F2F 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Oct 7,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4354-2A08-B447-B062-991D1530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45C4-016E-2E42-BDC5-83FBB04A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Calls, schedule, detailed agenda, </a:t>
            </a:r>
            <a:r>
              <a:rPr lang="en-US" dirty="0" err="1"/>
              <a:t>etc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https://www.w3.org/WoT/IG/wiki/F2F_meeting,_October_2020</a:t>
            </a:r>
            <a:endParaRPr lang="en-US" dirty="0"/>
          </a:p>
          <a:p>
            <a:r>
              <a:rPr lang="en-US" dirty="0"/>
              <a:t>Guests</a:t>
            </a:r>
          </a:p>
          <a:p>
            <a:pPr lvl="1"/>
            <a:r>
              <a:rPr lang="en-US" dirty="0">
                <a:hlinkClick r:id="rId3"/>
              </a:rPr>
              <a:t>W3C Patent Policy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Patent Policy FAQ – Q6</a:t>
            </a:r>
            <a:endParaRPr lang="en-US" dirty="0"/>
          </a:p>
          <a:p>
            <a:r>
              <a:rPr lang="en-US" dirty="0"/>
              <a:t>IRC/Minutes</a:t>
            </a:r>
          </a:p>
          <a:p>
            <a:pPr lvl="1"/>
            <a:r>
              <a:rPr lang="en-US" dirty="0">
                <a:hlinkClick r:id="rId5"/>
              </a:rPr>
              <a:t>http://irc.w3.org/?channels=wot</a:t>
            </a:r>
            <a:endParaRPr lang="en-US" dirty="0"/>
          </a:p>
          <a:p>
            <a:pPr lvl="1"/>
            <a:r>
              <a:rPr lang="en-US" dirty="0"/>
              <a:t>Draft minutes to be made public immediately after meeting</a:t>
            </a:r>
          </a:p>
          <a:p>
            <a:pPr lvl="1"/>
            <a:r>
              <a:rPr lang="en-US" dirty="0"/>
              <a:t>Will be published as official versions after review (in main call after TPAC)</a:t>
            </a:r>
          </a:p>
          <a:p>
            <a:r>
              <a:rPr lang="en-US" dirty="0"/>
              <a:t>Presentations: please upload as soon </a:t>
            </a:r>
            <a:r>
              <a:rPr lang="en-US"/>
              <a:t>as possible to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https://github.com/w3c/wot/tree/master/PRESENTATIONS/2020-10-online-f2f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1B5C4-B3CA-F448-B085-A6D68A5A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6BFE6-5879-D247-ACDD-BEBFAF3D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202A09-3A74-2444-A10D-07F8B5F8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8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868"/>
            <a:ext cx="10515600" cy="512709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Timetable:</a:t>
            </a:r>
            <a:r>
              <a:rPr lang="en-US" b="1" dirty="0"/>
              <a:t> </a:t>
            </a:r>
          </a:p>
          <a:p>
            <a:r>
              <a:rPr lang="en-US" b="1" dirty="0">
                <a:solidFill>
                  <a:schemeClr val="bg2"/>
                </a:solidFill>
              </a:rPr>
              <a:t>Sept 28-Oct 2:	</a:t>
            </a:r>
            <a:r>
              <a:rPr lang="en-US" dirty="0" err="1">
                <a:solidFill>
                  <a:schemeClr val="bg2"/>
                </a:solidFill>
              </a:rPr>
              <a:t>Plugfest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Oct 5:	</a:t>
            </a:r>
            <a:r>
              <a:rPr lang="en-US" dirty="0">
                <a:solidFill>
                  <a:schemeClr val="bg2"/>
                </a:solidFill>
              </a:rPr>
              <a:t>Architecture and Profiles</a:t>
            </a:r>
          </a:p>
          <a:p>
            <a:r>
              <a:rPr lang="en-US" b="1" dirty="0"/>
              <a:t>Oct 7:	</a:t>
            </a:r>
            <a:r>
              <a:rPr lang="en-US" dirty="0"/>
              <a:t>Use Cases, Requirements, and Liaisons</a:t>
            </a:r>
          </a:p>
          <a:p>
            <a:r>
              <a:rPr lang="en-US" b="1" dirty="0"/>
              <a:t>Oct 13:</a:t>
            </a:r>
            <a:r>
              <a:rPr lang="en-US" dirty="0"/>
              <a:t>	Joint meetings: DID (1h), PUB (0.5h)</a:t>
            </a:r>
          </a:p>
          <a:p>
            <a:r>
              <a:rPr lang="en-US" b="1" dirty="0"/>
              <a:t>Oct 14:</a:t>
            </a:r>
            <a:r>
              <a:rPr lang="en-US" dirty="0"/>
              <a:t>	Joint meeting: APA (1h)</a:t>
            </a:r>
          </a:p>
          <a:p>
            <a:r>
              <a:rPr lang="en-US" b="1" dirty="0"/>
              <a:t>Oct 15: </a:t>
            </a:r>
            <a:r>
              <a:rPr lang="en-US" dirty="0"/>
              <a:t>	Joint meeting: W&amp;N (1.5h)</a:t>
            </a:r>
          </a:p>
          <a:p>
            <a:r>
              <a:rPr lang="en-US" b="1" dirty="0"/>
              <a:t>Oct 20:	</a:t>
            </a:r>
            <a:r>
              <a:rPr lang="en-US" dirty="0"/>
              <a:t>Discovery</a:t>
            </a:r>
          </a:p>
          <a:p>
            <a:r>
              <a:rPr lang="en-US" b="1" dirty="0"/>
              <a:t>Oct 21:	</a:t>
            </a:r>
            <a:r>
              <a:rPr lang="en-US" dirty="0"/>
              <a:t>Thing Descriptions and Thing Models</a:t>
            </a:r>
          </a:p>
          <a:p>
            <a:r>
              <a:rPr lang="en-US" b="1" dirty="0"/>
              <a:t>Oct 22:	</a:t>
            </a:r>
            <a:r>
              <a:rPr lang="en-US" dirty="0"/>
              <a:t>Scripting, Security, </a:t>
            </a:r>
            <a:r>
              <a:rPr lang="en-US" dirty="0" err="1"/>
              <a:t>Plugfest</a:t>
            </a:r>
            <a:r>
              <a:rPr lang="en-US" dirty="0"/>
              <a:t> Report Out, and Marketing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3D10-5333-444A-AD27-FEAC287F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</p:spPr>
        <p:txBody>
          <a:bodyPr/>
          <a:lstStyle/>
          <a:p>
            <a:r>
              <a:rPr lang="en-US" dirty="0"/>
              <a:t>Cancellations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229B-7EF9-A34B-A30B-689A13F22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/>
          <a:lstStyle/>
          <a:p>
            <a:r>
              <a:rPr lang="en-CA" dirty="0"/>
              <a:t>See </a:t>
            </a:r>
            <a:r>
              <a:rPr lang="en-CA" sz="2400" dirty="0">
                <a:hlinkClick r:id="rId2"/>
              </a:rPr>
              <a:t>https://www.w3.org/WoT/IG/wiki/Main_WoT_WebConf#Cancellations</a:t>
            </a:r>
            <a:endParaRPr lang="en-CA" dirty="0"/>
          </a:p>
          <a:p>
            <a:r>
              <a:rPr lang="en-CA" dirty="0"/>
              <a:t>All Direct conflicts cancelled</a:t>
            </a:r>
          </a:p>
          <a:p>
            <a:r>
              <a:rPr lang="en-CA" dirty="0"/>
              <a:t>TD cancelled on Oct 7</a:t>
            </a:r>
          </a:p>
          <a:p>
            <a:pPr lvl="1"/>
            <a:r>
              <a:rPr lang="en-CA" dirty="0"/>
              <a:t>first hour is direct conflict</a:t>
            </a:r>
          </a:p>
          <a:p>
            <a:pPr lvl="1"/>
            <a:r>
              <a:rPr lang="en-CA" b="1" i="1" dirty="0"/>
              <a:t>second hour also cancelled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89E92-D2A4-9041-BD27-F919692F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0AF09-DBFF-B744-AD16-1B3657BD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687F2D-5538-AD40-B5D9-9C457394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7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3D10-5333-444A-AD27-FEAC287F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</p:spPr>
        <p:txBody>
          <a:bodyPr/>
          <a:lstStyle/>
          <a:p>
            <a:r>
              <a:rPr lang="en-US" dirty="0"/>
              <a:t>Cancellations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229B-7EF9-A34B-A30B-689A13F22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/>
          <a:lstStyle/>
          <a:p>
            <a:r>
              <a:rPr lang="en-CA" b="1" i="1" dirty="0"/>
              <a:t>Architecture on Oct 8:  Cancelled.</a:t>
            </a:r>
          </a:p>
          <a:p>
            <a:r>
              <a:rPr lang="en-CA" b="1" i="1" dirty="0"/>
              <a:t>Scripting on Oct 12:  Not cancelled.</a:t>
            </a:r>
          </a:p>
          <a:p>
            <a:r>
              <a:rPr lang="en-CA" b="1" i="1" dirty="0"/>
              <a:t>Security on Oct 12: Cancelled.</a:t>
            </a:r>
          </a:p>
          <a:p>
            <a:r>
              <a:rPr lang="en-CA" b="1" i="1" dirty="0"/>
              <a:t>Discovery on Oct 12:  Not cancelled.</a:t>
            </a:r>
          </a:p>
          <a:p>
            <a:r>
              <a:rPr lang="en-CA" b="1" i="1" dirty="0"/>
              <a:t>TD on Oct 14: Cancelled.</a:t>
            </a:r>
          </a:p>
          <a:p>
            <a:r>
              <a:rPr lang="en-CA" b="1" i="1" dirty="0"/>
              <a:t>Architecture on Oct 15: Start 30m late.</a:t>
            </a:r>
          </a:p>
          <a:p>
            <a:pPr lvl="1"/>
            <a:r>
              <a:rPr lang="en-CA" b="1" i="1" dirty="0"/>
              <a:t>Note: 30m overlap with W&amp;N joint call on Oct 15.</a:t>
            </a:r>
          </a:p>
          <a:p>
            <a:r>
              <a:rPr lang="en-CA" b="1" i="1" dirty="0"/>
              <a:t>Main call on Oct 14: Not cancelled.</a:t>
            </a:r>
          </a:p>
          <a:p>
            <a:r>
              <a:rPr lang="en-CA" b="1" i="1" dirty="0"/>
              <a:t>Any other cancellations next week?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89E92-D2A4-9041-BD27-F919692F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0AF09-DBFF-B744-AD16-1B3657BD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687F2D-5538-AD40-B5D9-9C457394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0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9263-80E3-6B4F-BC51-3F9EED1CD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</p:spPr>
        <p:txBody>
          <a:bodyPr/>
          <a:lstStyle/>
          <a:p>
            <a:r>
              <a:rPr lang="en-US" dirty="0"/>
              <a:t>Final Meeting Arrangements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2A50B-9E4F-4742-A049-99230583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890"/>
            <a:ext cx="10515600" cy="5048074"/>
          </a:xfrm>
        </p:spPr>
        <p:txBody>
          <a:bodyPr/>
          <a:lstStyle/>
          <a:p>
            <a:r>
              <a:rPr lang="en-US" dirty="0"/>
              <a:t>JSON-LD</a:t>
            </a:r>
          </a:p>
          <a:p>
            <a:pPr lvl="1"/>
            <a:r>
              <a:rPr lang="en-US" dirty="0">
                <a:hlinkClick r:id="rId2"/>
              </a:rPr>
              <a:t>https://doodle.com/poll/mqx2wde3a6wth7ib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https://github.com/w3c/wot/issues/933</a:t>
            </a:r>
            <a:endParaRPr lang="en-US" dirty="0"/>
          </a:p>
          <a:p>
            <a:pPr lvl="1"/>
            <a:r>
              <a:rPr lang="en-US" b="1" i="1" dirty="0"/>
              <a:t>Selection: Oct 13, 10am EDT; Sebastian to confirm w/ JSON-LD; McCool to handle </a:t>
            </a:r>
            <a:r>
              <a:rPr lang="en-US" b="1" i="1" dirty="0" err="1"/>
              <a:t>github</a:t>
            </a:r>
            <a:r>
              <a:rPr lang="en-US" b="1" i="1" dirty="0"/>
              <a:t> and Outlook invite</a:t>
            </a:r>
          </a:p>
          <a:p>
            <a:r>
              <a:rPr lang="en-US" dirty="0"/>
              <a:t>APA</a:t>
            </a:r>
          </a:p>
          <a:p>
            <a:pPr lvl="1"/>
            <a:r>
              <a:rPr lang="en-US" dirty="0"/>
              <a:t>Oct 14, 9am EDT</a:t>
            </a:r>
          </a:p>
          <a:p>
            <a:pPr lvl="1"/>
            <a:r>
              <a:rPr lang="en-US" dirty="0">
                <a:hlinkClick r:id="rId4"/>
              </a:rPr>
              <a:t>https://github.com/w3c/wot/issues/938</a:t>
            </a:r>
            <a:endParaRPr lang="en-US" dirty="0"/>
          </a:p>
          <a:p>
            <a:r>
              <a:rPr lang="en-US" dirty="0"/>
              <a:t>Others: DID, PUB (Oct 13), W&amp;N (Oct 15)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github.com</a:t>
            </a:r>
            <a:r>
              <a:rPr lang="en-US" dirty="0">
                <a:hlinkClick r:id="rId5"/>
              </a:rPr>
              <a:t>/w3c/wot/labels/agenda</a:t>
            </a:r>
            <a:endParaRPr lang="en-US" dirty="0"/>
          </a:p>
          <a:p>
            <a:r>
              <a:rPr lang="en-US" dirty="0"/>
              <a:t>Need to prioritize agenda items for each, make presentations...</a:t>
            </a:r>
          </a:p>
          <a:p>
            <a:pPr lvl="1"/>
            <a:r>
              <a:rPr lang="en-US" dirty="0"/>
              <a:t>Select chairs/WoT representatives for each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DBE48-C0A5-794F-A109-C8A117C4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8F647-C379-A34F-995A-DABCCE2B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A21679-5911-0C47-A12F-0AB992F7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0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508</Words>
  <Application>Microsoft Macintosh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Virtual F2F Opening</vt:lpstr>
      <vt:lpstr>Logistics</vt:lpstr>
      <vt:lpstr>Schedule</vt:lpstr>
      <vt:lpstr>Cancellations</vt:lpstr>
      <vt:lpstr>Cancellations</vt:lpstr>
      <vt:lpstr>Final Meeting Arrangements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15</cp:revision>
  <dcterms:created xsi:type="dcterms:W3CDTF">2020-10-05T11:46:36Z</dcterms:created>
  <dcterms:modified xsi:type="dcterms:W3CDTF">2020-10-07T13:44:36Z</dcterms:modified>
</cp:coreProperties>
</file>