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2020-06-21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nsortium/Patent-Policy-20170801/" TargetMode="External"/><Relationship Id="rId2" Type="http://schemas.openxmlformats.org/officeDocument/2006/relationships/hyperlink" Target="http://irc.w3.org/?channels=wo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/tree/master/PRESENTATIONS/2020-06-online-f2f" TargetMode="External"/><Relationship Id="rId4" Type="http://schemas.openxmlformats.org/officeDocument/2006/relationships/hyperlink" Target="Patent%20Policy%20FAQ%20-%20Q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2002/09/wbs/1/wot-uc-priority-20200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F2F Opening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2020 June 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2020-06 Online F2F Opening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r>
              <a:rPr lang="en-US" dirty="0"/>
              <a:t>Guests</a:t>
            </a:r>
          </a:p>
          <a:p>
            <a:pPr lvl="1"/>
            <a:r>
              <a:rPr lang="en-US" dirty="0"/>
              <a:t>Use of IRC for minutes, notes (</a:t>
            </a:r>
            <a:r>
              <a:rPr lang="en-CA" dirty="0">
                <a:hlinkClick r:id="rId2"/>
              </a:rPr>
              <a:t>http://irc.w3.org/?channels=wot</a:t>
            </a:r>
            <a:r>
              <a:rPr lang="en-CA" dirty="0"/>
              <a:t>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Patent Policy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Patent Policy FAQ - Q6</a:t>
            </a:r>
            <a:endParaRPr lang="en-US" dirty="0"/>
          </a:p>
          <a:p>
            <a:r>
              <a:rPr lang="en-US" dirty="0"/>
              <a:t>Agenda Review</a:t>
            </a:r>
          </a:p>
          <a:p>
            <a:pPr lvl="1"/>
            <a:r>
              <a:rPr lang="en-US" dirty="0"/>
              <a:t>2020-06-22 (M): Security (1.5h) and Discovery (1.5h)</a:t>
            </a:r>
          </a:p>
          <a:p>
            <a:pPr lvl="1"/>
            <a:r>
              <a:rPr lang="en-US" dirty="0"/>
              <a:t>2020-06-23 (T): </a:t>
            </a:r>
            <a:r>
              <a:rPr lang="en-US" dirty="0" err="1"/>
              <a:t>PoCs</a:t>
            </a:r>
            <a:r>
              <a:rPr lang="en-US" dirty="0"/>
              <a:t> (0.5h), Scripting (1h), </a:t>
            </a:r>
            <a:r>
              <a:rPr lang="en-US" dirty="0" err="1"/>
              <a:t>Plugfest</a:t>
            </a:r>
            <a:r>
              <a:rPr lang="en-US" dirty="0"/>
              <a:t> (0.25h), Binding (1.25h)</a:t>
            </a:r>
          </a:p>
          <a:p>
            <a:pPr lvl="1"/>
            <a:r>
              <a:rPr lang="en-US" dirty="0"/>
              <a:t>2020-06-24 (W): </a:t>
            </a:r>
          </a:p>
          <a:p>
            <a:pPr lvl="1"/>
            <a:r>
              <a:rPr lang="en-US" dirty="0"/>
              <a:t>2020-06-25 (Th):</a:t>
            </a:r>
          </a:p>
          <a:p>
            <a:pPr lvl="1"/>
            <a:r>
              <a:rPr lang="en-US" dirty="0"/>
              <a:t>2020-06-26 (F):</a:t>
            </a:r>
          </a:p>
          <a:p>
            <a:r>
              <a:rPr lang="en-US" dirty="0"/>
              <a:t>Logistics</a:t>
            </a:r>
          </a:p>
          <a:p>
            <a:pPr lvl="1"/>
            <a:r>
              <a:rPr lang="en-CA" dirty="0">
                <a:hlinkClick r:id="rId5"/>
              </a:rPr>
              <a:t>github.com/w3c/wot/tree/master/PRESENTATIONS/2020-06-online-f2f</a:t>
            </a:r>
            <a:endParaRPr lang="en-CA" dirty="0"/>
          </a:p>
          <a:p>
            <a:pPr lvl="1"/>
            <a:r>
              <a:rPr lang="en-US" dirty="0"/>
              <a:t>NOT cancelled this week: Use Case Meeting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8ED5-B892-A148-B7DF-779B8FAE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7F46-A2CC-1E49-886D-D89BDD7B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Questionnaire</a:t>
            </a:r>
          </a:p>
          <a:p>
            <a:pPr lvl="1"/>
            <a:r>
              <a:rPr lang="en-US" dirty="0">
                <a:hlinkClick r:id="rId2"/>
              </a:rPr>
              <a:t>https://www.w3.org/2002/09/</a:t>
            </a:r>
            <a:r>
              <a:rPr lang="en-US" dirty="0" err="1">
                <a:hlinkClick r:id="rId2"/>
              </a:rPr>
              <a:t>wbs</a:t>
            </a:r>
            <a:r>
              <a:rPr lang="en-US" dirty="0">
                <a:hlinkClick r:id="rId2"/>
              </a:rPr>
              <a:t>/1/wot-uc-priority-202005</a:t>
            </a:r>
            <a:endParaRPr lang="en-US" dirty="0"/>
          </a:p>
          <a:p>
            <a:pPr lvl="1"/>
            <a:r>
              <a:rPr lang="en-US" dirty="0"/>
              <a:t>Please fill out by 2020-06-24 (this Wednesday) at the latest</a:t>
            </a:r>
          </a:p>
          <a:p>
            <a:pPr lvl="1"/>
            <a:r>
              <a:rPr lang="en-US" dirty="0"/>
              <a:t>Results will be discussed in Use Case meeting and during F2F this Thursday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23EBD-D7BA-E149-8F4A-8E51FDCD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FCD9E-6A18-A74B-A72D-0176A202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747CEB-56E4-9A49-954E-A0C1A9BA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194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Online F2F Opening Session</vt:lpstr>
      <vt:lpstr>2020-06 Online F2F Opening Session</vt:lpstr>
      <vt:lpstr>Quick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6</cp:revision>
  <dcterms:created xsi:type="dcterms:W3CDTF">2020-06-19T19:33:12Z</dcterms:created>
  <dcterms:modified xsi:type="dcterms:W3CDTF">2020-06-22T00:07:00Z</dcterms:modified>
</cp:coreProperties>
</file>