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27"/>
  </p:notesMasterIdLst>
  <p:sldIdLst>
    <p:sldId id="1449" r:id="rId24"/>
    <p:sldId id="1450" r:id="rId25"/>
    <p:sldId id="1452" r:id="rId26"/>
  </p:sldIdLst>
  <p:sldSz cx="12198350" cy="6858000"/>
  <p:notesSz cx="6858000" cy="9144000"/>
  <p:custDataLst>
    <p:tags r:id="rId2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 varScale="1">
        <p:scale>
          <a:sx n="110" d="100"/>
          <a:sy n="110" d="100"/>
        </p:scale>
        <p:origin x="816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Discovery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" y="1170300"/>
            <a:ext cx="10978515" cy="5328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 discovery</a:t>
            </a:r>
          </a:p>
          <a:p>
            <a:pPr lvl="1"/>
            <a:r>
              <a:rPr lang="en-US" dirty="0"/>
              <a:t>Support semantic queries</a:t>
            </a:r>
          </a:p>
          <a:p>
            <a:pPr lvl="1"/>
            <a:r>
              <a:rPr lang="en-US" dirty="0"/>
              <a:t>Support directories</a:t>
            </a:r>
          </a:p>
          <a:p>
            <a:pPr lvl="1"/>
            <a:r>
              <a:rPr lang="en-US" dirty="0"/>
              <a:t>Support 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metadata to unauthorized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</a:t>
            </a:r>
          </a:p>
          <a:p>
            <a:r>
              <a:rPr lang="en-US" dirty="0"/>
              <a:t>Optional: </a:t>
            </a:r>
          </a:p>
          <a:p>
            <a:pPr lvl="1"/>
            <a:r>
              <a:rPr lang="en-US" dirty="0"/>
              <a:t>Support for Scripting Discovery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Two-Phase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0"/>
            <a:ext cx="10978515" cy="5454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Obtain address of directory service</a:t>
            </a:r>
          </a:p>
          <a:p>
            <a:pPr lvl="1"/>
            <a:r>
              <a:rPr lang="en-US" dirty="0"/>
              <a:t>Address should not leak any other metadata, </a:t>
            </a:r>
            <a:r>
              <a:rPr lang="en-US" dirty="0" err="1"/>
              <a:t>eg</a:t>
            </a:r>
            <a:r>
              <a:rPr lang="en-US" dirty="0"/>
              <a:t> type of devices</a:t>
            </a:r>
          </a:p>
          <a:p>
            <a:pPr lvl="1"/>
            <a:r>
              <a:rPr lang="en-US" dirty="0"/>
              <a:t>Can have multiple mechanisms for introduction</a:t>
            </a:r>
          </a:p>
          <a:p>
            <a:pPr lvl="2"/>
            <a:r>
              <a:rPr lang="en-US" dirty="0"/>
              <a:t>Local: QR code. </a:t>
            </a:r>
            <a:r>
              <a:rPr lang="en-US" dirty="0" err="1"/>
              <a:t>mDNS</a:t>
            </a:r>
            <a:r>
              <a:rPr lang="en-US" dirty="0"/>
              <a:t>, DNS-SD, Bluetooth beacon, etc.</a:t>
            </a:r>
          </a:p>
          <a:p>
            <a:pPr lvl="2"/>
            <a:r>
              <a:rPr lang="en-US" dirty="0"/>
              <a:t>Global: search engine</a:t>
            </a:r>
          </a:p>
          <a:p>
            <a:pPr lvl="2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“.well-known/td”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required, and then…</a:t>
            </a:r>
          </a:p>
          <a:p>
            <a:pPr lvl="1"/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2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2"/>
            <a:r>
              <a:rPr lang="en-US" dirty="0"/>
              <a:t>Full: </a:t>
            </a:r>
            <a:r>
              <a:rPr lang="en-US" dirty="0" err="1"/>
              <a:t>SparcQL</a:t>
            </a:r>
            <a:r>
              <a:rPr lang="en-US" dirty="0"/>
              <a:t> semantic query</a:t>
            </a:r>
          </a:p>
          <a:p>
            <a:pPr lvl="1"/>
            <a:r>
              <a:rPr lang="en-US" dirty="0"/>
              <a:t>Gateway: registration sub-API, timeouts, etc.</a:t>
            </a:r>
          </a:p>
          <a:p>
            <a:pPr lvl="1"/>
            <a:r>
              <a:rPr lang="en-US" dirty="0"/>
              <a:t>Self: same query API, but no public registration API</a:t>
            </a:r>
          </a:p>
          <a:p>
            <a:pPr lvl="1"/>
            <a:r>
              <a:rPr lang="en-US" dirty="0"/>
              <a:t>Mutable IDs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 way to notify registered users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Three columns</Name>
  <PpLayout>32</PpLayout>
  <Index>14</Index>
</p4ppTags>
</file>

<file path=customXml/item2.xml><?xml version="1.0" encoding="utf-8"?>
<p4ppTags>
  <Name>Four objects</Name>
  <PpLayout>24</PpLayout>
  <Index>15</Index>
</p4ppTags>
</file>

<file path=customXml/item3.xml><?xml version="1.0" encoding="utf-8"?>
<p4ppTags>
  <Name>One object (large)</Name>
  <PpLayout>16</PpLayout>
  <Index>10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p4ppTags>
  <Name>Two rows</Name>
  <PpLayout>32</PpLayout>
  <Index>13</Index>
</p4ppTags>
</file>

<file path=customXml/item8.xml><?xml version="1.0" encoding="utf-8"?>
<p4ppTags>
  <Name>One object (small)</Name>
  <PpLayout>16</PpLayout>
  <Index>11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0D9599B2-641B-429C-8C85-C591ECF8C990}">
  <ds:schemaRefs/>
</ds:datastoreItem>
</file>

<file path=customXml/itemProps10.xml><?xml version="1.0" encoding="utf-8"?>
<ds:datastoreItem xmlns:ds="http://schemas.openxmlformats.org/officeDocument/2006/customXml" ds:itemID="{3C206999-0CDF-47B3-B85E-D5652B9D7810}">
  <ds:schemaRefs/>
</ds:datastoreItem>
</file>

<file path=customXml/itemProps11.xml><?xml version="1.0" encoding="utf-8"?>
<ds:datastoreItem xmlns:ds="http://schemas.openxmlformats.org/officeDocument/2006/customXml" ds:itemID="{B5096DD8-53C8-4E83-8664-FC4F8BE8B725}">
  <ds:schemaRefs/>
</ds:datastoreItem>
</file>

<file path=customXml/itemProps12.xml><?xml version="1.0" encoding="utf-8"?>
<ds:datastoreItem xmlns:ds="http://schemas.openxmlformats.org/officeDocument/2006/customXml" ds:itemID="{A27DC4FC-F9FA-4AC8-AAAA-729E607CE7E5}">
  <ds:schemaRefs/>
</ds:datastoreItem>
</file>

<file path=customXml/itemProps13.xml><?xml version="1.0" encoding="utf-8"?>
<ds:datastoreItem xmlns:ds="http://schemas.openxmlformats.org/officeDocument/2006/customXml" ds:itemID="{8699A006-2152-4093-B4FC-C6BF20D5E592}">
  <ds:schemaRefs/>
</ds:datastoreItem>
</file>

<file path=customXml/itemProps2.xml><?xml version="1.0" encoding="utf-8"?>
<ds:datastoreItem xmlns:ds="http://schemas.openxmlformats.org/officeDocument/2006/customXml" ds:itemID="{4E8C063E-54DF-40B8-B6B7-24C91B170904}">
  <ds:schemaRefs/>
</ds:datastoreItem>
</file>

<file path=customXml/itemProps3.xml><?xml version="1.0" encoding="utf-8"?>
<ds:datastoreItem xmlns:ds="http://schemas.openxmlformats.org/officeDocument/2006/customXml" ds:itemID="{864B6C15-1FF1-4ADA-8DBE-CD1DAF35B070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F718F79D-2091-4AD7-864E-B9B95B323394}">
  <ds:schemaRefs/>
</ds:datastoreItem>
</file>

<file path=customXml/itemProps6.xml><?xml version="1.0" encoding="utf-8"?>
<ds:datastoreItem xmlns:ds="http://schemas.openxmlformats.org/officeDocument/2006/customXml" ds:itemID="{0091252C-F36F-40C9-984C-22582B3E6FB3}">
  <ds:schemaRefs/>
</ds:datastoreItem>
</file>

<file path=customXml/itemProps7.xml><?xml version="1.0" encoding="utf-8"?>
<ds:datastoreItem xmlns:ds="http://schemas.openxmlformats.org/officeDocument/2006/customXml" ds:itemID="{F14BB4E7-BF22-46E2-AA3C-1ABA12A0B021}">
  <ds:schemaRefs/>
</ds:datastoreItem>
</file>

<file path=customXml/itemProps8.xml><?xml version="1.0" encoding="utf-8"?>
<ds:datastoreItem xmlns:ds="http://schemas.openxmlformats.org/officeDocument/2006/customXml" ds:itemID="{B19D05D1-AE0E-4B0D-AA6A-E4DC4507B75E}">
  <ds:schemaRefs/>
</ds:datastoreItem>
</file>

<file path=customXml/itemProps9.xml><?xml version="1.0" encoding="utf-8"?>
<ds:datastoreItem xmlns:ds="http://schemas.openxmlformats.org/officeDocument/2006/customXml" ds:itemID="{9299034F-B9D7-46FC-B241-DC94BF0E67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195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Discovery</vt:lpstr>
      <vt:lpstr>Requirements</vt:lpstr>
      <vt:lpstr>Proposal: Two-Phase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330</cp:revision>
  <dcterms:created xsi:type="dcterms:W3CDTF">2018-05-15T12:31:41Z</dcterms:created>
  <dcterms:modified xsi:type="dcterms:W3CDTF">2019-09-19T03:30:43Z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2019-09-19 03:30:43Z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