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0" y="10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7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w3ctag/design-reviews/issues/35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endParaRPr lang="en-US" sz="29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0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1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FB0D4-43B9-4614-87D4-A88A9403AD17}"/>
              </a:ext>
            </a:extLst>
          </p:cNvPr>
          <p:cNvGrpSpPr/>
          <p:nvPr/>
        </p:nvGrpSpPr>
        <p:grpSpPr>
          <a:xfrm>
            <a:off x="7613311" y="910444"/>
            <a:ext cx="4249324" cy="4803321"/>
            <a:chOff x="7613311" y="910444"/>
            <a:chExt cx="4249324" cy="48033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2A4212-081D-4B49-BD36-98C47B4A2A88}"/>
                </a:ext>
              </a:extLst>
            </p:cNvPr>
            <p:cNvGrpSpPr/>
            <p:nvPr/>
          </p:nvGrpSpPr>
          <p:grpSpPr>
            <a:xfrm>
              <a:off x="8389718" y="1508627"/>
              <a:ext cx="2719977" cy="3677433"/>
              <a:chOff x="8389718" y="1508627"/>
              <a:chExt cx="2719977" cy="36774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8A8288-B046-42FA-B06A-5DBC93EE3D0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5400000" flipV="1">
                <a:off x="8653494" y="2000710"/>
                <a:ext cx="2192426" cy="2719977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42B63B-168E-414B-8DB1-560E54D47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7865124" y="2795355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EE1FF-91A8-411A-BE5A-5E7E479B6494}"/>
                </a:ext>
              </a:extLst>
            </p:cNvPr>
            <p:cNvGrpSpPr/>
            <p:nvPr/>
          </p:nvGrpSpPr>
          <p:grpSpPr>
            <a:xfrm>
              <a:off x="7613311" y="3754626"/>
              <a:ext cx="4249324" cy="1959139"/>
              <a:chOff x="7613311" y="3754626"/>
              <a:chExt cx="4249324" cy="1959139"/>
            </a:xfrm>
          </p:grpSpPr>
          <p:sp>
            <p:nvSpPr>
              <p:cNvPr id="3" name="Flowchart: Manual Operation 2">
                <a:extLst>
                  <a:ext uri="{FF2B5EF4-FFF2-40B4-BE49-F238E27FC236}">
                    <a16:creationId xmlns:a16="http://schemas.microsoft.com/office/drawing/2014/main" id="{7EFE8D1C-BFAE-4407-96BB-DF6E6FC9AEC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7613311" y="3754626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2274F-EE42-43B5-BF32-B381968767B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8791583" y="4993075"/>
                <a:ext cx="196365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DEVICES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41CF4F-10CF-4575-9180-4849EF8BFDB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8346896" y="431562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JSON XML CBOR JPEG…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894DA-7EE5-49C8-B9EB-4CADFE78F72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94500" y="3986377"/>
                <a:ext cx="3738360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ONEM2M OCF ECHONET ZIGBEE OPC-UA…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B0B32B-7F3E-4F4D-A26D-3FF08977A2B3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389718" y="466728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HTTP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CoAP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MQTT BACNET ZWAVE…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AA207D-2FE5-49E4-9E1D-36BC118B9961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2080845"/>
              <a:chOff x="7613311" y="910444"/>
              <a:chExt cx="4249324" cy="2080845"/>
            </a:xfrm>
          </p:grpSpPr>
          <p:sp>
            <p:nvSpPr>
              <p:cNvPr id="5" name="Flowchart: Manual Operation 4">
                <a:extLst>
                  <a:ext uri="{FF2B5EF4-FFF2-40B4-BE49-F238E27FC236}">
                    <a16:creationId xmlns:a16="http://schemas.microsoft.com/office/drawing/2014/main" id="{C3041B53-9F64-46EB-95A0-B684D8DABD2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13311" y="1028157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0F86C2-41BD-4210-8396-0CC5575F563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775354" y="910444"/>
                <a:ext cx="201417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APPLICATIONS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60C2A7-3647-4CDB-BEC0-4F67D5D1C92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223830" y="2270599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TABLES  RDF/JSON-LD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E2F181-70E3-4DB0-B24C-0A9A620A47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40639" y="1922384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SQL  SPARQL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8CC39-D92F-45B6-9B47-C437C46670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248100" y="161133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FAAS  DIGITAL TWINS  ML/AI ANALYTICS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683798-7DEE-49D4-8F33-B4DF5BD2BB4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254925" y="126545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CLOUD, EDGE/FOG, and IOT SERVICES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401406" y="4473712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PYTHON  NODE.JS  C++  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fLASK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eXPRESS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263713" y="921255"/>
                <a:ext cx="217478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330636" y="1564373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JQUERY AJAX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200220" y="2185693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JAVASCRIPT 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41802" y="5026206"/>
                <a:ext cx="179032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34097" y="440290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41803" y="939981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56360" y="162129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60095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INTERACTION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49177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"oauth2_sc"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deadline: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15</a:t>
            </a:r>
            <a:r>
              <a:rPr lang="en-US" b="1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952</Words>
  <Application>Microsoft Office PowerPoint</Application>
  <PresentationFormat>Custom</PresentationFormat>
  <Paragraphs>254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Kovatsch;Michael McCool</dc:creator>
  <cp:keywords>CTPClassification=CTP_NT</cp:keywords>
  <cp:lastModifiedBy>Mccool, Michael</cp:lastModifiedBy>
  <cp:revision>129</cp:revision>
  <dcterms:created xsi:type="dcterms:W3CDTF">2018-05-15T12:31:41Z</dcterms:created>
  <dcterms:modified xsi:type="dcterms:W3CDTF">2019-04-08T13:59:33Z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13:59:33Z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