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4"/>
    <p:sldMasterId id="2147483648" r:id="rId15"/>
  </p:sldMasterIdLst>
  <p:notesMasterIdLst>
    <p:notesMasterId r:id="rId26"/>
  </p:notesMasterIdLst>
  <p:sldIdLst>
    <p:sldId id="345" r:id="rId16"/>
    <p:sldId id="360" r:id="rId17"/>
    <p:sldId id="347" r:id="rId18"/>
    <p:sldId id="349" r:id="rId19"/>
    <p:sldId id="359" r:id="rId20"/>
    <p:sldId id="357" r:id="rId21"/>
    <p:sldId id="358" r:id="rId22"/>
    <p:sldId id="355" r:id="rId23"/>
    <p:sldId id="356" r:id="rId24"/>
    <p:sldId id="298" r:id="rId25"/>
  </p:sldIdLst>
  <p:sldSz cx="12198350" cy="6858000"/>
  <p:notesSz cx="6858000" cy="9144000"/>
  <p:custDataLst>
    <p:tags r:id="rId2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AFB9C3"/>
    <a:srgbClr val="0070C0"/>
    <a:srgbClr val="355859"/>
    <a:srgbClr val="505A64"/>
    <a:srgbClr val="646E78"/>
    <a:srgbClr val="66CCFF"/>
    <a:srgbClr val="7D8791"/>
    <a:srgbClr val="FFFFFF"/>
    <a:srgbClr val="EB780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3" autoAdjust="0"/>
    <p:restoredTop sz="82743" autoAdjust="0"/>
  </p:normalViewPr>
  <p:slideViewPr>
    <p:cSldViewPr>
      <p:cViewPr varScale="1">
        <p:scale>
          <a:sx n="74" d="100"/>
          <a:sy n="74" d="100"/>
        </p:scale>
        <p:origin x="-128" y="-39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9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Relationship Id="rId13" Type="http://schemas.openxmlformats.org/officeDocument/2006/relationships/customXml" Target="../customXml/item13.xml"/><Relationship Id="rId14" Type="http://schemas.openxmlformats.org/officeDocument/2006/relationships/slideMaster" Target="slideMasters/slideMaster1.xml"/><Relationship Id="rId15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04.06.19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4216216"/>
            <a:ext cx="12198348" cy="1402889"/>
          </a:xfrm>
        </p:spPr>
        <p:txBody>
          <a:bodyPr/>
          <a:lstStyle>
            <a:lvl1pPr>
              <a:defRPr sz="6000" b="1"/>
            </a:lvl1pPr>
          </a:lstStyle>
          <a:p>
            <a:r>
              <a:rPr lang="de-DE" dirty="0"/>
              <a:t>Title of the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5619105"/>
            <a:ext cx="12198350" cy="1238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Event, Location, Date</a:t>
            </a:r>
            <a:endParaRPr lang="en-US" dirty="0"/>
          </a:p>
        </p:txBody>
      </p:sp>
      <p:pic>
        <p:nvPicPr>
          <p:cNvPr id="7" name="Picture 4" descr="C:\Users\z0010w1v\Pictures\wot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8736" y="0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9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04.06.19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04.06.19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04.06.19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04.06.19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04.06.19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04.06.19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03.06.19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04.06.19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04.06.19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04.06.19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04.06.19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04.06.19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04.06.19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04.06.19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7" r:id="rId3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04.06.19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15" y="95001"/>
            <a:ext cx="1219838" cy="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9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shimura@w3.org" TargetMode="External"/><Relationship Id="rId4" Type="http://schemas.openxmlformats.org/officeDocument/2006/relationships/hyperlink" Target="mailto:team-wot@w3.org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Lagally@oracle.com" TargetMode="External"/><Relationship Id="rId4" Type="http://schemas.openxmlformats.org/officeDocument/2006/relationships/hyperlink" Target="http://3wi.fi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ebastian.Kaebisch@siemens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Welcome and </a:t>
            </a:r>
            <a:r>
              <a:rPr lang="en-US" sz="6000" b="1" smtClean="0"/>
              <a:t>Scene Setting</a:t>
            </a:r>
            <a:endParaRPr lang="en-US" sz="60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" y="5619105"/>
            <a:ext cx="12198350" cy="123889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W3C </a:t>
            </a:r>
            <a:r>
              <a:rPr lang="en-US" sz="3600" dirty="0"/>
              <a:t>WoT </a:t>
            </a:r>
            <a:r>
              <a:rPr lang="en-US" sz="3600" dirty="0" smtClean="0"/>
              <a:t>Workshop, </a:t>
            </a:r>
            <a:r>
              <a:rPr lang="en-US" sz="3600" dirty="0"/>
              <a:t>Munich, Germany, </a:t>
            </a:r>
            <a:r>
              <a:rPr lang="en-US" sz="3600" dirty="0" smtClean="0"/>
              <a:t>4/5 </a:t>
            </a:r>
            <a:r>
              <a:rPr lang="en-US" sz="3600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Contact</a:t>
            </a:r>
            <a:endParaRPr lang="en-US" noProof="0" dirty="0"/>
          </a:p>
        </p:txBody>
      </p:sp>
      <p:pic>
        <p:nvPicPr>
          <p:cNvPr id="3" name="Content Placeholder 2" descr="Kinkaku-ji_the_Golden_Temple_in_Kyoto_overlooking_the_lake_-_high_rez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" r="5358"/>
          <a:stretch>
            <a:fillRect/>
          </a:stretch>
        </p:blipFill>
        <p:spPr/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 smtClean="0"/>
              <a:t>Kazuyuki Ashimura</a:t>
            </a:r>
            <a:endParaRPr lang="en-US" b="1" noProof="0" dirty="0"/>
          </a:p>
          <a:p>
            <a:pPr marL="0" indent="0">
              <a:buNone/>
            </a:pPr>
            <a:r>
              <a:rPr lang="en-US" noProof="0" dirty="0" smtClean="0"/>
              <a:t>W3C Staff</a:t>
            </a:r>
          </a:p>
          <a:p>
            <a:pPr marL="0" indent="0">
              <a:buNone/>
            </a:pPr>
            <a:r>
              <a:rPr lang="de-DE" dirty="0" smtClean="0"/>
              <a:t>Web of Things Team Contact</a:t>
            </a:r>
            <a:endParaRPr lang="en-US" noProof="0" dirty="0"/>
          </a:p>
          <a:p>
            <a:pPr marL="0" indent="0">
              <a:buNone/>
            </a:pPr>
            <a:endParaRPr lang="de-DE" noProof="0" dirty="0" smtClean="0"/>
          </a:p>
          <a:p>
            <a:pPr marL="0" indent="0">
              <a:buNone/>
            </a:pPr>
            <a:r>
              <a:rPr lang="de-DE" dirty="0" smtClean="0">
                <a:hlinkClick r:id="rId3"/>
              </a:rPr>
              <a:t>ashimura@w3.org</a:t>
            </a: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>
                <a:hlinkClick r:id="rId4"/>
              </a:rPr>
              <a:t>team-wot@w3.org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Remember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0073EA1-0310-47CC-B868-B4FA18004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95" y="1143000"/>
            <a:ext cx="8280920" cy="5424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6DC1F2-20C1-4E6C-B8FE-A40F53ECD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56" y="1033628"/>
            <a:ext cx="4176464" cy="2784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C5C0212-F4A3-4EF9-8CA9-E741672B48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0" y="1195235"/>
            <a:ext cx="3523320" cy="2348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EF7B8E6-1DC0-44C9-B9E6-837B705DB3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8" y="4262793"/>
            <a:ext cx="2650604" cy="17670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315C0D4-E3AD-4B8E-9031-E643484B73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36" y="4165138"/>
            <a:ext cx="3821496" cy="25476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972DFFA-E63B-4578-A993-0C61FB507E2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4084" y="4941168"/>
            <a:ext cx="3168352" cy="22794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9AD5140-27F0-4A18-97B4-84ECBC0840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94" y="4022041"/>
            <a:ext cx="2568407" cy="17122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A481786-0ED7-4847-9ACB-C55F8365876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0927" y="1253630"/>
            <a:ext cx="3332361" cy="19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7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Timeline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Expectations</a:t>
            </a:r>
            <a:endParaRPr lang="en-US" dirty="0"/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59" y="1196752"/>
            <a:ext cx="11136025" cy="54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graphicFrame>
        <p:nvGraphicFramePr>
          <p:cNvPr id="2" name="コンテンツ プレースホルダー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318588"/>
              </p:ext>
            </p:extLst>
          </p:nvPr>
        </p:nvGraphicFramePr>
        <p:xfrm>
          <a:off x="609600" y="1600200"/>
          <a:ext cx="10979151" cy="377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17">
                  <a:extLst>
                    <a:ext uri="{9D8B030D-6E8A-4147-A177-3AD203B41FA5}">
                      <a16:colId xmlns:a16="http://schemas.microsoft.com/office/drawing/2014/main" xmlns="" val="3799698704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3781134159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xmlns="" val="3972157491"/>
                    </a:ext>
                  </a:extLst>
                </a:gridCol>
              </a:tblGrid>
              <a:tr h="943254">
                <a:tc>
                  <a:txBody>
                    <a:bodyPr/>
                    <a:lstStyle/>
                    <a:p>
                      <a:pPr fontAlgn="ctr"/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3200" dirty="0" err="1" smtClean="0"/>
                        <a:t>OpenDay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3200" dirty="0" smtClean="0"/>
                        <a:t>Workshop Day 1</a:t>
                      </a:r>
                      <a:r>
                        <a:rPr kumimoji="1" lang="en-US" altLang="ja-JP" sz="3200" baseline="0" dirty="0" smtClean="0"/>
                        <a:t> / 2</a:t>
                      </a:r>
                      <a:endParaRPr kumimoji="1" lang="ja-JP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9217636"/>
                  </a:ext>
                </a:extLst>
              </a:tr>
              <a:tr h="943254">
                <a:tc>
                  <a:txBody>
                    <a:bodyPr/>
                    <a:lstStyle/>
                    <a:p>
                      <a:pPr fontAlgn="ctr"/>
                      <a:r>
                        <a:rPr kumimoji="1" lang="en-US" altLang="ja-JP" sz="3200" dirty="0" smtClean="0"/>
                        <a:t>Participants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3200" dirty="0" smtClean="0"/>
                        <a:t>140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3200" dirty="0" smtClean="0"/>
                        <a:t>61</a:t>
                      </a:r>
                      <a:endParaRPr kumimoji="1" lang="ja-JP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26298607"/>
                  </a:ext>
                </a:extLst>
              </a:tr>
              <a:tr h="943254">
                <a:tc>
                  <a:txBody>
                    <a:bodyPr/>
                    <a:lstStyle/>
                    <a:p>
                      <a:pPr fontAlgn="ctr"/>
                      <a:r>
                        <a:rPr kumimoji="1" lang="en-US" altLang="ja-JP" sz="3200" dirty="0" smtClean="0"/>
                        <a:t>Organizations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3200" dirty="0" smtClean="0"/>
                        <a:t>60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3200" dirty="0" smtClean="0"/>
                        <a:t>46</a:t>
                      </a:r>
                      <a:endParaRPr kumimoji="1" lang="ja-JP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9700842"/>
                  </a:ext>
                </a:extLst>
              </a:tr>
              <a:tr h="943254">
                <a:tc>
                  <a:txBody>
                    <a:bodyPr/>
                    <a:lstStyle/>
                    <a:p>
                      <a:pPr fontAlgn="ctr"/>
                      <a:r>
                        <a:rPr kumimoji="1" lang="en-US" altLang="ja-JP" sz="3200" dirty="0" smtClean="0"/>
                        <a:t>New Comers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3200" dirty="0" smtClean="0"/>
                        <a:t>25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3200" dirty="0" smtClean="0"/>
                        <a:t>14</a:t>
                      </a:r>
                      <a:endParaRPr kumimoji="1" lang="ja-JP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0012461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6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918" y="1600201"/>
            <a:ext cx="10978515" cy="48926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should have all session presentations before the session starts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Send your presentation to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Sebastian.Kaebisch@siemens.com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Michael.Lagally@oracle.com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Length of your talks: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Lightning talk: </a:t>
            </a:r>
            <a:r>
              <a:rPr lang="en-US" dirty="0"/>
              <a:t>10 minutes, incl. Q&amp;A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Full talk: 30 minutes, incl. Q&amp;A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access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SSID: SWSGUEST01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hlinkClick r:id="rId4"/>
              </a:rPr>
              <a:t>http://3wi.fi</a:t>
            </a: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Click ‘Visitor registration’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Enter your name, mobile number, and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Sebastian.Kaebisch@siemens.com</a:t>
            </a:r>
            <a:r>
              <a:rPr lang="en-US" dirty="0">
                <a:sym typeface="Wingdings" panose="05000000000000000000" pitchFamily="2" charset="2"/>
              </a:rPr>
              <a:t> as Siemens 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Tuesday, June 4th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734777"/>
              </p:ext>
            </p:extLst>
          </p:nvPr>
        </p:nvGraphicFramePr>
        <p:xfrm>
          <a:off x="609600" y="1600200"/>
          <a:ext cx="1097915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223"/>
                <a:gridCol w="4392488"/>
                <a:gridCol w="42654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Morning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Welcome and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etting the 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Workshop Chairs </a:t>
                      </a:r>
                    </a:p>
                    <a:p>
                      <a:r>
                        <a:rPr lang="en-US" dirty="0" smtClean="0"/>
                        <a:t>Kazuyuki </a:t>
                      </a:r>
                      <a:r>
                        <a:rPr lang="en-US" dirty="0" err="1" smtClean="0"/>
                        <a:t>Ashimura</a:t>
                      </a:r>
                      <a:r>
                        <a:rPr lang="en-US" dirty="0" smtClean="0"/>
                        <a:t> </a:t>
                      </a:r>
                      <a:r>
                        <a:rPr lang="de-DE" dirty="0" smtClean="0"/>
                        <a:t>(W3C)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Greetings from W3C CEO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Dr. Jeff Jaffe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 / 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</a:t>
                      </a:r>
                      <a:r>
                        <a:rPr lang="en-US" baseline="0" dirty="0" smtClean="0"/>
                        <a:t> Lagally (Oracle)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Coffee 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Morning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Tooling / Implementations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Michael</a:t>
                      </a:r>
                      <a:r>
                        <a:rPr lang="en-US" baseline="0" dirty="0" smtClean="0"/>
                        <a:t> Lagally (Oracle)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&lt;Agenda Tuesday, June 4th&gt;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341367"/>
              </p:ext>
            </p:extLst>
          </p:nvPr>
        </p:nvGraphicFramePr>
        <p:xfrm>
          <a:off x="609600" y="1600200"/>
          <a:ext cx="1097915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223"/>
                <a:gridCol w="4392488"/>
                <a:gridCol w="42654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Afternoon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Tooling and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Sebastian </a:t>
                      </a:r>
                      <a:r>
                        <a:rPr lang="en-US" dirty="0" err="1" smtClean="0"/>
                        <a:t>Käbisch</a:t>
                      </a:r>
                      <a:r>
                        <a:rPr lang="en-US" dirty="0" smtClean="0"/>
                        <a:t> (Siemens)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Afternoon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and Privacy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McCool (Intel)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Wrapup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Lagally (Oracle)</a:t>
                      </a:r>
                      <a:r>
                        <a:rPr lang="en-US" baseline="0" dirty="0" smtClean="0"/>
                        <a:t> +</a:t>
                      </a:r>
                    </a:p>
                    <a:p>
                      <a:r>
                        <a:rPr lang="en-US" baseline="0" dirty="0" smtClean="0"/>
                        <a:t>Sebastian </a:t>
                      </a:r>
                      <a:r>
                        <a:rPr lang="en-US" baseline="0" dirty="0" err="1" smtClean="0"/>
                        <a:t>Käbisch</a:t>
                      </a:r>
                      <a:r>
                        <a:rPr lang="en-US" baseline="0" dirty="0" smtClean="0"/>
                        <a:t> (Siemens)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&lt;Agenda Wednesday, June 5th&gt;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364612"/>
              </p:ext>
            </p:extLst>
          </p:nvPr>
        </p:nvGraphicFramePr>
        <p:xfrm>
          <a:off x="609600" y="1600200"/>
          <a:ext cx="10979151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223"/>
                <a:gridCol w="4392488"/>
                <a:gridCol w="426544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Moderator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Keynote</a:t>
                      </a:r>
                      <a:r>
                        <a:rPr lang="en-US" sz="2000" baseline="0" dirty="0" smtClean="0"/>
                        <a:t>: The Singapore Experience</a:t>
                      </a:r>
                    </a:p>
                    <a:p>
                      <a:r>
                        <a:rPr lang="en-US" sz="2000" baseline="0" dirty="0" smtClean="0"/>
                        <a:t>Chinn </a:t>
                      </a:r>
                      <a:r>
                        <a:rPr lang="en-US" sz="2000" baseline="0" dirty="0" err="1" smtClean="0"/>
                        <a:t>Hwa</a:t>
                      </a:r>
                      <a:r>
                        <a:rPr lang="en-US" sz="2000" baseline="0" dirty="0" smtClean="0"/>
                        <a:t> Lim</a:t>
                      </a:r>
                    </a:p>
                    <a:p>
                      <a:r>
                        <a:rPr lang="en-US" sz="2000" baseline="0" dirty="0" smtClean="0"/>
                        <a:t>Government Technology Agency 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Morning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Extensions</a:t>
                      </a:r>
                      <a:r>
                        <a:rPr lang="en-US" sz="2400" baseline="0" dirty="0" smtClean="0"/>
                        <a:t> for </a:t>
                      </a:r>
                      <a:r>
                        <a:rPr lang="en-US" sz="2400" baseline="0" dirty="0" err="1" smtClean="0"/>
                        <a:t>WoT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Standardisation</a:t>
                      </a:r>
                      <a:r>
                        <a:rPr lang="en-US" sz="2400" baseline="0" dirty="0" smtClean="0"/>
                        <a:t>, Semantics, Linked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Sebastian </a:t>
                      </a:r>
                      <a:r>
                        <a:rPr lang="en-US" sz="2400" dirty="0" err="1" smtClean="0"/>
                        <a:t>Käbisch</a:t>
                      </a:r>
                      <a:r>
                        <a:rPr lang="en-US" sz="2400" dirty="0" smtClean="0"/>
                        <a:t> (Siemens)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Coffee Break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Morning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Extensions</a:t>
                      </a:r>
                      <a:r>
                        <a:rPr lang="en-US" sz="2400" baseline="0" dirty="0" smtClean="0"/>
                        <a:t> for </a:t>
                      </a:r>
                      <a:r>
                        <a:rPr lang="en-US" sz="2400" baseline="0" dirty="0" err="1" smtClean="0"/>
                        <a:t>WoT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Standardisation</a:t>
                      </a:r>
                      <a:r>
                        <a:rPr lang="en-US" sz="2400" baseline="0" dirty="0" smtClean="0"/>
                        <a:t>, Semantics, Linked Data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Sebastian </a:t>
                      </a:r>
                      <a:r>
                        <a:rPr lang="en-US" sz="2400" dirty="0" err="1" smtClean="0"/>
                        <a:t>Käbisch</a:t>
                      </a:r>
                      <a:r>
                        <a:rPr lang="en-US" sz="2400" dirty="0" smtClean="0"/>
                        <a:t> (Siemens)</a:t>
                      </a:r>
                    </a:p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Lunch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&lt;Agenda Wednesday, June 5th&gt;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263394"/>
              </p:ext>
            </p:extLst>
          </p:nvPr>
        </p:nvGraphicFramePr>
        <p:xfrm>
          <a:off x="609600" y="1600200"/>
          <a:ext cx="1097915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223"/>
                <a:gridCol w="4392488"/>
                <a:gridCol w="426544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Moderator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Afternoon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Future Work, Collaboration with</a:t>
                      </a:r>
                      <a:r>
                        <a:rPr lang="en-US" sz="2400" baseline="0" dirty="0" smtClean="0"/>
                        <a:t> other SDOs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Michael</a:t>
                      </a:r>
                      <a:r>
                        <a:rPr lang="en-US" sz="2400" baseline="0" dirty="0" smtClean="0"/>
                        <a:t> Lagally (Oracle)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Afternoon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Future Work, Collaboration with</a:t>
                      </a:r>
                      <a:r>
                        <a:rPr lang="en-US" sz="2400" baseline="0" dirty="0" smtClean="0"/>
                        <a:t> other SDOs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Michael</a:t>
                      </a:r>
                      <a:r>
                        <a:rPr lang="en-US" sz="2400" baseline="0" dirty="0" smtClean="0"/>
                        <a:t> Lagally (Oracle)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Wrapup</a:t>
                      </a:r>
                      <a:r>
                        <a:rPr lang="en-US" sz="2400" dirty="0" smtClean="0"/>
                        <a:t> and Next Steps</a:t>
                      </a:r>
                    </a:p>
                    <a:p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Michael Lagally (Oracle)</a:t>
                      </a:r>
                      <a:r>
                        <a:rPr lang="en-US" sz="2400" baseline="0" dirty="0" smtClean="0"/>
                        <a:t> +</a:t>
                      </a:r>
                    </a:p>
                    <a:p>
                      <a:r>
                        <a:rPr lang="en-US" sz="2400" baseline="0" dirty="0" smtClean="0"/>
                        <a:t>Sebastian </a:t>
                      </a:r>
                      <a:r>
                        <a:rPr lang="en-US" sz="2400" baseline="0" dirty="0" err="1" smtClean="0"/>
                        <a:t>Käbisch</a:t>
                      </a:r>
                      <a:r>
                        <a:rPr lang="en-US" sz="2400" baseline="0" dirty="0" smtClean="0"/>
                        <a:t> (Siemens)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Closing remarks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Title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 + Navigation</Name>
  <PpLayout>32</PpLayout>
  <Index>18</Index>
</p4ppTags>
</file>

<file path=customXml/item10.xml><?xml version="1.0" encoding="utf-8"?>
<p4ppTags>
  <Name>Two rows</Name>
  <PpLayout>32</PpLayout>
  <Index>13</Index>
</p4ppTags>
</file>

<file path=customXml/item11.xml><?xml version="1.0" encoding="utf-8"?>
<p4ppTags>
  <Name>Free Content + Navigation</Name>
  <PpLayout>32</PpLayout>
  <Index>16</Index>
</p4ppTags>
</file>

<file path=customXml/item12.xml><?xml version="1.0" encoding="utf-8"?>
<p4ppTags>
  <Name>Four objects</Name>
  <PpLayout>24</PpLayout>
  <Index>15</Index>
</p4ppTags>
</file>

<file path=customXml/item13.xml><?xml version="1.0" encoding="utf-8"?>
<p4ppTags>
  <Name>Two columns + Navigation</Name>
  <PpLayout>32</PpLayout>
  <Index>19</Index>
</p4ppTags>
</file>

<file path=customXml/item2.xml><?xml version="1.0" encoding="utf-8"?>
<p4ppTags>
  <Name>Three columns</Name>
  <PpLayout>32</PpLayout>
  <Index>14</Index>
</p4ppTags>
</file>

<file path=customXml/item3.xml><?xml version="1.0" encoding="utf-8"?>
<p4ppTags>
  <Name>One object (small)</Name>
  <PpLayout>16</PpLayout>
  <Index>11</Index>
</p4ppTags>
</file>

<file path=customXml/item4.xml><?xml version="1.0" encoding="utf-8"?>
<p4ppTags>
  <Name>Free Content</Name>
  <PpLayout>11</PpLayout>
  <Index>9</Index>
</p4ppTags>
</file>

<file path=customXml/item5.xml><?xml version="1.0" encoding="utf-8"?>
<p4ppTags>
  <Name>Three columns + Navigation</Name>
  <PpLayout>32</PpLayout>
  <Index>20</Index>
</p4ppTags>
</file>

<file path=customXml/item6.xml><?xml version="1.0" encoding="utf-8"?>
<p4ppTags>
  <Name>Text + Index</Name>
  <PpLayout>32</PpLayout>
  <Index>8</Index>
</p4ppTags>
</file>

<file path=customXml/item7.xml><?xml version="1.0" encoding="utf-8"?>
<p4ppTags>
  <Name>Two columns</Name>
  <PpLayout>29</PpLayout>
  <Index>12</Index>
</p4ppTags>
</file>

<file path=customXml/item8.xml><?xml version="1.0" encoding="utf-8"?>
<p4ppTags>
  <Name>One object (large) + Navigation</Name>
  <PpLayout>32</PpLayout>
  <Index>17</Index>
</p4ppTags>
</file>

<file path=customXml/item9.xml><?xml version="1.0" encoding="utf-8"?>
<p4ppTags>
  <Name>One object (large)</Name>
  <PpLayout>16</PpLayout>
  <Index>10</Index>
</p4ppTags>
</file>

<file path=customXml/itemProps1.xml><?xml version="1.0" encoding="utf-8"?>
<ds:datastoreItem xmlns:ds="http://schemas.openxmlformats.org/officeDocument/2006/customXml" ds:itemID="{0091252C-F36F-40C9-984C-22582B3E6FB3}">
  <ds:schemaRefs/>
</ds:datastoreItem>
</file>

<file path=customXml/itemProps10.xml><?xml version="1.0" encoding="utf-8"?>
<ds:datastoreItem xmlns:ds="http://schemas.openxmlformats.org/officeDocument/2006/customXml" ds:itemID="{F14BB4E7-BF22-46E2-AA3C-1ABA12A0B021}">
  <ds:schemaRefs/>
</ds:datastoreItem>
</file>

<file path=customXml/itemProps11.xml><?xml version="1.0" encoding="utf-8"?>
<ds:datastoreItem xmlns:ds="http://schemas.openxmlformats.org/officeDocument/2006/customXml" ds:itemID="{3C206999-0CDF-47B3-B85E-D5652B9D7810}">
  <ds:schemaRefs/>
</ds:datastoreItem>
</file>

<file path=customXml/itemProps12.xml><?xml version="1.0" encoding="utf-8"?>
<ds:datastoreItem xmlns:ds="http://schemas.openxmlformats.org/officeDocument/2006/customXml" ds:itemID="{4E8C063E-54DF-40B8-B6B7-24C91B170904}">
  <ds:schemaRefs/>
</ds:datastoreItem>
</file>

<file path=customXml/itemProps13.xml><?xml version="1.0" encoding="utf-8"?>
<ds:datastoreItem xmlns:ds="http://schemas.openxmlformats.org/officeDocument/2006/customXml" ds:itemID="{A27DC4FC-F9FA-4AC8-AAAA-729E607CE7E5}">
  <ds:schemaRefs/>
</ds:datastoreItem>
</file>

<file path=customXml/itemProps2.xml><?xml version="1.0" encoding="utf-8"?>
<ds:datastoreItem xmlns:ds="http://schemas.openxmlformats.org/officeDocument/2006/customXml" ds:itemID="{8699A006-2152-4093-B4FC-C6BF20D5E592}">
  <ds:schemaRefs/>
</ds:datastoreItem>
</file>

<file path=customXml/itemProps3.xml><?xml version="1.0" encoding="utf-8"?>
<ds:datastoreItem xmlns:ds="http://schemas.openxmlformats.org/officeDocument/2006/customXml" ds:itemID="{B19D05D1-AE0E-4B0D-AA6A-E4DC4507B75E}">
  <ds:schemaRefs/>
</ds:datastoreItem>
</file>

<file path=customXml/itemProps4.xml><?xml version="1.0" encoding="utf-8"?>
<ds:datastoreItem xmlns:ds="http://schemas.openxmlformats.org/officeDocument/2006/customXml" ds:itemID="{B5096DD8-53C8-4E83-8664-FC4F8BE8B725}">
  <ds:schemaRefs/>
</ds:datastoreItem>
</file>

<file path=customXml/itemProps5.xml><?xml version="1.0" encoding="utf-8"?>
<ds:datastoreItem xmlns:ds="http://schemas.openxmlformats.org/officeDocument/2006/customXml" ds:itemID="{69E3DA23-9724-4848-A6F6-2F0F36B1F914}">
  <ds:schemaRefs/>
</ds:datastoreItem>
</file>

<file path=customXml/itemProps6.xml><?xml version="1.0" encoding="utf-8"?>
<ds:datastoreItem xmlns:ds="http://schemas.openxmlformats.org/officeDocument/2006/customXml" ds:itemID="{0D9599B2-641B-429C-8C85-C591ECF8C990}">
  <ds:schemaRefs/>
</ds:datastoreItem>
</file>

<file path=customXml/itemProps7.xml><?xml version="1.0" encoding="utf-8"?>
<ds:datastoreItem xmlns:ds="http://schemas.openxmlformats.org/officeDocument/2006/customXml" ds:itemID="{9299034F-B9D7-46FC-B241-DC94BF0E67F6}">
  <ds:schemaRefs/>
</ds:datastoreItem>
</file>

<file path=customXml/itemProps8.xml><?xml version="1.0" encoding="utf-8"?>
<ds:datastoreItem xmlns:ds="http://schemas.openxmlformats.org/officeDocument/2006/customXml" ds:itemID="{F718F79D-2091-4AD7-864E-B9B95B323394}">
  <ds:schemaRefs/>
</ds:datastoreItem>
</file>

<file path=customXml/itemProps9.xml><?xml version="1.0" encoding="utf-8"?>
<ds:datastoreItem xmlns:ds="http://schemas.openxmlformats.org/officeDocument/2006/customXml" ds:itemID="{864B6C15-1FF1-4ADA-8DBE-CD1DAF35B07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</TotalTime>
  <Words>355</Words>
  <Application>Microsoft Macintosh PowerPoint</Application>
  <PresentationFormat>Custom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Title Slides</vt:lpstr>
      <vt:lpstr>Content Slides</vt:lpstr>
      <vt:lpstr>Welcome and Scene Setting</vt:lpstr>
      <vt:lpstr>Remember?</vt:lpstr>
      <vt:lpstr>Timeline and Expectations</vt:lpstr>
      <vt:lpstr>Statistics</vt:lpstr>
      <vt:lpstr>Logistics</vt:lpstr>
      <vt:lpstr>Agenda Tuesday, June 4th</vt:lpstr>
      <vt:lpstr>&lt;Agenda Tuesday, June 4th&gt;</vt:lpstr>
      <vt:lpstr>&lt;Agenda Wednesday, June 5th&gt;</vt:lpstr>
      <vt:lpstr>&lt;Agenda Wednesday, June 5th&gt;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Michael Lagally</cp:lastModifiedBy>
  <cp:revision>274</cp:revision>
  <dcterms:created xsi:type="dcterms:W3CDTF">2018-05-15T12:31:41Z</dcterms:created>
  <dcterms:modified xsi:type="dcterms:W3CDTF">2019-06-04T06:02:55Z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1559485615</vt:lpwstr>
  </property>
</Properties>
</file>