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F9BB2-E261-F74A-868D-2285BBEA5FEA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5A1-BDEA-984B-BF56-B14FE773B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55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AA8B-A52A-3E4B-8711-BAD1F46F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78A49E-3A40-B54B-BCEA-9B075C29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A1672-B532-EE46-AB29-C67800E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B1FD0-D49F-AF44-91A7-E35F96EA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9D6C5-BFBF-7E46-A587-211C9277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A13D8F7-F9D1-594E-A9BE-32C86F0EBD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335" y="0"/>
            <a:ext cx="1369665" cy="7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5E908-A022-B44B-8040-A40A5C04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26943B-C41F-0A4A-9005-4E43DD778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A1F80-67D7-E24A-80E6-00E96FB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B48F8-B872-9F4F-8448-5C6D1713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89ABD-4E8E-2045-9760-66217108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3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B6CDA1-6A6E-2C4A-A964-00AA6A36C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A7EB7-5B7D-464E-A807-03BE43C69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AC5EB9-2BCF-894A-B2B5-D99E292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69608-7BF9-F149-AF6D-80D693B7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4C527-0196-F24D-BDA1-2D238E08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8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2FAA1-D244-2046-A484-4785AF22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82F5B5-1D3E-5545-A4AE-4494299E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393A3-E25B-274E-BCEF-55F19216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11794-DE2B-C742-88F4-1244B3F6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0A8D3-0EFD-8742-9CE0-44EECB4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8760B-E045-8C4C-9061-A3A36852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A6053A-A10D-4D4F-BC7A-99296B8E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8FE9B-71AF-1A48-BEDD-3B7ED399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BA27-A1AD-1945-9CE6-412207AE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839AF-9FDB-3A4B-878D-6F97187C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5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F90E1-90B3-6642-B95E-706A466D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BC58A-D114-B34A-B1C2-6D048F00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EA94E2-330A-0341-9024-B884F24D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276F3B-37C4-EE48-9D49-A9792FD5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668516-BAE2-2C42-B24B-4E96B343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30948F-F805-164F-A3A6-DFDB7581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7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A7569-2367-1547-B566-71882A83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3583F8-4B7A-6D49-AD7A-4BAB1145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467C95-64E9-3441-9796-BB1EBC69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7A1EBF-D131-DC45-B979-D93D8C8C1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2DC221-5E7E-0A45-A499-7DC9B40F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299F8E-686D-4442-BB30-73DAA45D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AF3A49-56D0-EC46-9C72-EA6FE5A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997B86-71A6-8441-BD9C-7C579DB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A7F8E-2CFB-5A4B-88A4-53F865EA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0E7853-B1DC-C244-ADF5-2FFD153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777B2A-0FF8-0A49-83DF-69D66606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8958A9-D5CD-5C4F-B14E-EB5ED7A5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6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D7A983-DBAB-4B46-8305-2BD0DF36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16A9F3-F6D0-FB40-81CF-15B98652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FF708-FEC1-AD45-96D9-33F40A94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FAD1B-10CF-404D-B0F5-24ABC275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55329-2CEA-4540-BF06-F63B858B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9372E8-C6DD-F745-8C0E-B0D7396B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F28C8F-4D00-C24A-9B9A-DDF75F5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6EDE23-959D-7047-8731-36CD4F73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FF3D0A-EE78-8F49-9B54-BFF23D5E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2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275E3-E8CF-B84B-98DC-7AF849D1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B13467-1328-1E4A-9CDF-F7EFA0C81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10F7DE-514E-C44E-8195-761869F8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EA12C1-C267-1041-AA47-5659774E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18846-1B36-F94A-8FD0-BFD0B488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6205D-491A-4346-B96F-7CB9926D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9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3EBCC3-A0C0-A249-A8A7-B864842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A26F85-6F57-214B-A329-871EBD2A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86D37-FCF5-DA48-86CE-C41654D93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E0FDD-19C1-8F44-9F29-B58EE037C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A8D5A-7697-F043-AE21-77E786DB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3179-ECF4-504F-9125-A79995C74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551C07-6C25-F44A-8C35-C2CCC83FAE6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22335" y="0"/>
            <a:ext cx="1369665" cy="7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7BBBB-6625-214F-8F78-4C6551E27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The Research and Survey of Use Case for </a:t>
            </a:r>
            <a:r>
              <a:rPr lang="en-US" altLang="ja-JP" dirty="0" err="1"/>
              <a:t>WoT</a:t>
            </a:r>
            <a:br>
              <a:rPr lang="ja-JP" altLang="ja-JP"/>
            </a:b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363FCF-29FF-C948-A426-9924F72D3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Tomoaki</a:t>
            </a:r>
            <a:r>
              <a:rPr lang="en-US" altLang="ja-JP" dirty="0"/>
              <a:t> Mizushima</a:t>
            </a:r>
            <a:br>
              <a:rPr lang="ja-JP" altLang="ja-JP"/>
            </a:br>
            <a:r>
              <a:rPr lang="en-US" altLang="ja-JP" dirty="0"/>
              <a:t>Internet Research Institute, Inc.</a:t>
            </a:r>
            <a:br>
              <a:rPr lang="ja-JP" altLang="ja-JP"/>
            </a:br>
            <a:r>
              <a:rPr lang="en-US" altLang="ja-JP" dirty="0"/>
              <a:t>Tokyo, Japan</a:t>
            </a:r>
            <a:br>
              <a:rPr lang="ja-JP" altLang="ja-JP"/>
            </a:br>
            <a:r>
              <a:rPr lang="en-US" altLang="ja-JP" dirty="0" err="1"/>
              <a:t>sasami@iri.co.jp</a:t>
            </a:r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43573913-7081-C640-90B8-54A6C16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9190338D-CFC0-5B41-B5F2-34C4B39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Copyright(C) 2019 </a:t>
            </a:r>
            <a:r>
              <a:rPr kumimoji="1" lang="en-US" altLang="ja-JP" dirty="0" err="1"/>
              <a:t>Tomoaki</a:t>
            </a:r>
            <a:r>
              <a:rPr kumimoji="1" lang="en-US" altLang="ja-JP" dirty="0"/>
              <a:t> Mizushima. All right reserved.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6BEA58B-2C53-EC43-9B4D-6A880834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7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7D842-B193-1742-AF2A-0CC87511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 Profile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EDFC1F-9294-1C4C-9E20-7B76E7A4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Name	 	</a:t>
            </a:r>
            <a:r>
              <a:rPr kumimoji="1" lang="en-US" altLang="ja-JP" dirty="0" err="1"/>
              <a:t>Tomoaki</a:t>
            </a:r>
            <a:r>
              <a:rPr kumimoji="1" lang="en-US" altLang="ja-JP" dirty="0"/>
              <a:t> Mizushima</a:t>
            </a:r>
          </a:p>
          <a:p>
            <a:r>
              <a:rPr lang="en-US" altLang="ja-JP" dirty="0"/>
              <a:t>Company		Internet Research Institute, Inc.</a:t>
            </a:r>
          </a:p>
          <a:p>
            <a:r>
              <a:rPr kumimoji="1" lang="en-US" altLang="ja-JP" dirty="0"/>
              <a:t>Country		Japan</a:t>
            </a:r>
          </a:p>
          <a:p>
            <a:r>
              <a:rPr lang="en-US" altLang="ja-JP" dirty="0"/>
              <a:t>My interests</a:t>
            </a:r>
          </a:p>
          <a:p>
            <a:pPr lvl="1"/>
            <a:r>
              <a:rPr kumimoji="1" lang="en-US" altLang="ja-JP" sz="2800" dirty="0"/>
              <a:t>Social Psychology</a:t>
            </a:r>
            <a:r>
              <a:rPr kumimoji="1" lang="ja-JP" altLang="en-US" sz="2800"/>
              <a:t>（</a:t>
            </a:r>
            <a:r>
              <a:rPr kumimoji="1" lang="en-US" altLang="ja-JP" sz="2800" dirty="0"/>
              <a:t>Social Research)</a:t>
            </a:r>
          </a:p>
          <a:p>
            <a:pPr lvl="1"/>
            <a:r>
              <a:rPr lang="en-US" altLang="ja-JP" sz="2800" dirty="0"/>
              <a:t>Statistics</a:t>
            </a:r>
          </a:p>
          <a:p>
            <a:pPr lvl="1"/>
            <a:r>
              <a:rPr kumimoji="1" lang="en-US" altLang="ja-JP" sz="2800" dirty="0"/>
              <a:t>Internet Technology</a:t>
            </a:r>
            <a:r>
              <a:rPr kumimoji="1" lang="ja-JP" altLang="en-US" sz="2800"/>
              <a:t>（</a:t>
            </a:r>
            <a:r>
              <a:rPr lang="en-US" altLang="ja-JP" sz="2800" dirty="0"/>
              <a:t>Internet of Things</a:t>
            </a:r>
            <a:r>
              <a:rPr lang="ja-JP" altLang="en-US" sz="2800"/>
              <a:t>）</a:t>
            </a:r>
            <a:endParaRPr kumimoji="1" lang="ja-JP" altLang="en-US" sz="28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A8BFD-A872-A24F-862C-AD78F318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1D6A7-CE62-DB47-909F-5550C31F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1CC05-3C44-A449-B1C4-2136925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89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57585-1697-F842-A86B-81AFA1B4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otivation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F7203-946C-5E44-BDA1-7AC5F386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WoT</a:t>
            </a:r>
            <a:r>
              <a:rPr kumimoji="1" lang="en-US" altLang="ja-JP" dirty="0"/>
              <a:t> WG</a:t>
            </a:r>
            <a:r>
              <a:rPr kumimoji="1" lang="ja-JP" altLang="en-US"/>
              <a:t> </a:t>
            </a:r>
            <a:r>
              <a:rPr kumimoji="1" lang="en-US" altLang="ja-JP" dirty="0"/>
              <a:t>has published documentations of </a:t>
            </a:r>
            <a:r>
              <a:rPr kumimoji="1" lang="en-US" altLang="ja-JP" dirty="0" err="1"/>
              <a:t>WoT</a:t>
            </a:r>
            <a:r>
              <a:rPr kumimoji="1" lang="en-US" altLang="ja-JP" dirty="0"/>
              <a:t> Technology. </a:t>
            </a:r>
            <a:r>
              <a:rPr lang="en-US" altLang="ja-JP" dirty="0"/>
              <a:t>There are many functions that are included in them.  </a:t>
            </a:r>
            <a:r>
              <a:rPr kumimoji="1" lang="en-US" altLang="ja-JP" dirty="0"/>
              <a:t>These are </a:t>
            </a:r>
            <a:r>
              <a:rPr lang="en-US" altLang="ja-JP" dirty="0"/>
              <a:t>important to make </a:t>
            </a:r>
            <a:r>
              <a:rPr lang="en-US" altLang="ja-JP" dirty="0" err="1"/>
              <a:t>WoT</a:t>
            </a:r>
            <a:r>
              <a:rPr lang="en-US" altLang="ja-JP" dirty="0"/>
              <a:t> devices and </a:t>
            </a:r>
            <a:r>
              <a:rPr lang="en-US" altLang="ja-JP" dirty="0" err="1"/>
              <a:t>WoT</a:t>
            </a:r>
            <a:r>
              <a:rPr lang="en-US" altLang="ja-JP" dirty="0"/>
              <a:t> services. But it is difficult to understand how to use them. A few people</a:t>
            </a:r>
            <a:r>
              <a:rPr lang="ja-JP" altLang="en-US"/>
              <a:t> </a:t>
            </a:r>
            <a:r>
              <a:rPr lang="en-US" altLang="ja-JP" dirty="0"/>
              <a:t>use them. Therefore </a:t>
            </a:r>
            <a:r>
              <a:rPr lang="en-US" altLang="ja-JP" dirty="0" err="1"/>
              <a:t>WoT</a:t>
            </a:r>
            <a:r>
              <a:rPr lang="en-US" altLang="ja-JP" dirty="0"/>
              <a:t> WG should discuss how the customer uses them. </a:t>
            </a:r>
          </a:p>
          <a:p>
            <a:r>
              <a:rPr lang="en-US" altLang="ja-JP" dirty="0"/>
              <a:t>There are many sectors that use IoT. Each sectors have different usage of IoT. So there are many use cases in the world. Therefore </a:t>
            </a:r>
            <a:r>
              <a:rPr lang="en-US" altLang="ja-JP" dirty="0" err="1"/>
              <a:t>WoT</a:t>
            </a:r>
            <a:r>
              <a:rPr lang="en-US" altLang="ja-JP" dirty="0"/>
              <a:t> WG should research use cases, and discuss functions that the customer needs.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4783F-1938-1A4A-9FB6-4822EC26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923AD-5A89-D941-819F-C9D2096C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36922C-5A54-2F40-9185-E9FDA7D6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FB3B8-7E72-1248-B7C5-886AD5CE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Motivation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4F4C7-E214-294F-BBA6-2D38EE90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two ways of thinking. One is </a:t>
            </a:r>
            <a:r>
              <a:rPr lang="en-US" altLang="ja-JP" dirty="0"/>
              <a:t>what</a:t>
            </a:r>
            <a:r>
              <a:rPr kumimoji="1" lang="en-US" altLang="ja-JP" dirty="0"/>
              <a:t> the manufacturer wants to make. And the other is </a:t>
            </a:r>
            <a:r>
              <a:rPr lang="en-US" altLang="ja-JP" dirty="0"/>
              <a:t>how  </a:t>
            </a:r>
            <a:r>
              <a:rPr kumimoji="1" lang="en-US" altLang="ja-JP" dirty="0"/>
              <a:t>customer use. But it is most important to discu</a:t>
            </a:r>
            <a:r>
              <a:rPr lang="en-US" altLang="ja-JP" dirty="0"/>
              <a:t>ss</a:t>
            </a:r>
            <a:r>
              <a:rPr kumimoji="1" lang="en-US" altLang="ja-JP" dirty="0"/>
              <a:t> </a:t>
            </a:r>
            <a:r>
              <a:rPr lang="en-US" altLang="ja-JP" dirty="0"/>
              <a:t>how</a:t>
            </a:r>
            <a:r>
              <a:rPr kumimoji="1" lang="en-US" altLang="ja-JP" dirty="0"/>
              <a:t> the customer uses. </a:t>
            </a:r>
            <a:r>
              <a:rPr lang="en-US" altLang="ja-JP" dirty="0"/>
              <a:t>I</a:t>
            </a:r>
            <a:r>
              <a:rPr kumimoji="1" lang="en-US" altLang="ja-JP" dirty="0"/>
              <a:t>f </a:t>
            </a:r>
            <a:r>
              <a:rPr lang="en-US" altLang="ja-JP" dirty="0"/>
              <a:t>the m</a:t>
            </a:r>
            <a:r>
              <a:rPr kumimoji="1" lang="en-US" altLang="ja-JP" dirty="0"/>
              <a:t>anufacturer makes products that the customer doesn’t seek, the customer doesn’t buy </a:t>
            </a:r>
            <a:r>
              <a:rPr lang="en-US" altLang="ja-JP" dirty="0"/>
              <a:t>or</a:t>
            </a:r>
            <a:r>
              <a:rPr kumimoji="1" lang="en-US" altLang="ja-JP" dirty="0"/>
              <a:t> use them.</a:t>
            </a:r>
          </a:p>
          <a:p>
            <a:r>
              <a:rPr lang="en-US" altLang="ja-JP" dirty="0"/>
              <a:t>I made behavior and attitude research of IoT usage</a:t>
            </a:r>
            <a:r>
              <a:rPr lang="ja-JP" altLang="en-US"/>
              <a:t> </a:t>
            </a:r>
            <a:r>
              <a:rPr lang="en-US" altLang="ja-JP" dirty="0"/>
              <a:t>of condominium residents last year. So I will present the results.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8E779D-053D-134F-85F7-F7CCC594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5176B-4771-8643-8107-50380D59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7E1CB-CDFA-D14E-A8DE-26238FA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0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605AD-A2A2-784E-AB49-5E892E58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Attitude Survey of IoT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74E5C-6203-424E-9601-2409820E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Date	Late February 2018</a:t>
            </a:r>
          </a:p>
          <a:p>
            <a:r>
              <a:rPr kumimoji="1" lang="en-US" altLang="ja-JP" dirty="0"/>
              <a:t>Place	Aichi Prefecture in Japan</a:t>
            </a:r>
          </a:p>
          <a:p>
            <a:r>
              <a:rPr kumimoji="1" lang="en-US" altLang="ja-JP" dirty="0"/>
              <a:t>Target	C</a:t>
            </a:r>
            <a:r>
              <a:rPr lang="en-US" altLang="ja-JP" dirty="0"/>
              <a:t>ondominium residents (n=56)</a:t>
            </a:r>
          </a:p>
          <a:p>
            <a:pPr lvl="1"/>
            <a:r>
              <a:rPr lang="en-US" altLang="ja-JP" dirty="0"/>
              <a:t>Main age of residents is 20 to 40 years old.</a:t>
            </a:r>
          </a:p>
          <a:p>
            <a:pPr lvl="1"/>
            <a:r>
              <a:rPr lang="en-US" altLang="ja-JP" dirty="0"/>
              <a:t>Ratio of men and women is 60% to 40%.</a:t>
            </a:r>
          </a:p>
          <a:p>
            <a:pPr lvl="1"/>
            <a:r>
              <a:rPr lang="en-US" altLang="ja-JP" dirty="0"/>
              <a:t>Ratio of engineer or not is 35% to 65%.</a:t>
            </a:r>
          </a:p>
          <a:p>
            <a:r>
              <a:rPr kumimoji="1" lang="en-US" altLang="ja-JP" dirty="0"/>
              <a:t>Objective</a:t>
            </a:r>
          </a:p>
          <a:p>
            <a:pPr lvl="1"/>
            <a:r>
              <a:rPr lang="en-US" altLang="ja-JP" dirty="0"/>
              <a:t>Knowledge of IoT</a:t>
            </a:r>
          </a:p>
          <a:p>
            <a:pPr lvl="1"/>
            <a:r>
              <a:rPr lang="en-US" altLang="ja-JP" dirty="0"/>
              <a:t>Attitude of usage of IoT in several kind of situations.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80890-0EF3-6E4A-930F-96F1A2F3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B5928-0766-B449-AAB1-2D384AF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341A7-FBBF-FB4F-89C3-E3F3AAC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A1561-CC5F-344D-9508-A18CE103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</a:t>
            </a:r>
            <a:r>
              <a:rPr lang="en-US" altLang="ja-JP" dirty="0"/>
              <a:t>ts of Survey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B97A1-1EF5-C645-9C9F-5B9268F9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0735"/>
            <a:ext cx="10515600" cy="1779094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The research result indicates that they have heard of IoT”, but they can’t explain IoT.</a:t>
            </a:r>
          </a:p>
          <a:p>
            <a:r>
              <a:rPr kumimoji="1" lang="en-US" altLang="ja-JP" dirty="0"/>
              <a:t>The word “IoT” has been used </a:t>
            </a:r>
            <a:r>
              <a:rPr lang="en-US" altLang="ja-JP" dirty="0"/>
              <a:t>in </a:t>
            </a:r>
            <a:r>
              <a:rPr kumimoji="1" lang="en-US" altLang="ja-JP" dirty="0"/>
              <a:t>commercials. But </a:t>
            </a:r>
            <a:r>
              <a:rPr lang="en-US" altLang="ja-JP" dirty="0"/>
              <a:t>customers</a:t>
            </a:r>
            <a:r>
              <a:rPr kumimoji="1" lang="en-US" altLang="ja-JP" dirty="0"/>
              <a:t> haven’t used IoT appliances</a:t>
            </a:r>
            <a:r>
              <a:rPr lang="en-US" altLang="ja-JP" dirty="0"/>
              <a:t> </a:t>
            </a:r>
            <a:r>
              <a:rPr kumimoji="1" lang="en-US" altLang="ja-JP" dirty="0"/>
              <a:t>yet. </a:t>
            </a:r>
            <a:r>
              <a:rPr lang="en-US" altLang="ja-JP" dirty="0"/>
              <a:t>The Japanese </a:t>
            </a:r>
            <a:r>
              <a:rPr lang="en-US" altLang="ja-JP" dirty="0" err="1"/>
              <a:t>goverment</a:t>
            </a:r>
            <a:r>
              <a:rPr lang="en-US" altLang="ja-JP" dirty="0"/>
              <a:t> want to start to use it by 2020. So they become familiar with the word ”IoT”. There is the gap in recognition.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C4719B-7954-E749-9DBF-0CE90D9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747B2E-D21F-A347-B3F2-452230D3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6CAA5-085F-1243-B936-7ECC0C96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C4A36B-A3B3-7C42-B27D-5D3C864F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76" y="1414609"/>
            <a:ext cx="8396847" cy="29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24DD7-D7E3-754F-AEED-9CF994D6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 of Survey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84BC15-D808-F64C-BB7F-7BA6DE92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8D2062-EE81-054A-9721-55CEFCEB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53FDB3-2378-924B-BAD7-D19FF715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9F91D-EF9D-634F-8D09-E14EFCBD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021BA41-897B-4C49-913A-AEDEEB43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9" y="1569657"/>
            <a:ext cx="10696281" cy="46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6B6E1-09C6-A44D-8AA6-E95F944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 of Survey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A26BC9-455C-364D-93F1-70868085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There are not many </a:t>
            </a:r>
            <a:r>
              <a:rPr lang="en-US" altLang="ja-JP" dirty="0"/>
              <a:t>residents who want to operate appliances using IoT.</a:t>
            </a:r>
            <a:r>
              <a:rPr lang="ja-JP" altLang="en-US"/>
              <a:t> </a:t>
            </a:r>
            <a:r>
              <a:rPr lang="en-US" altLang="ja-JP" dirty="0"/>
              <a:t>They don’t have much knowledge  of IoT. So They can’t imagine how to use it. 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However They operate Television, Digital Recorder using IoT without realizing. And They know about a light and air conditioner  that senses human behavior and voice from commercials. So they can imagine how to operate them using IoT. </a:t>
            </a:r>
          </a:p>
          <a:p>
            <a:r>
              <a:rPr lang="en-US" altLang="ja-JP" dirty="0"/>
              <a:t>This shows that if they can’t imagine how to operate appliances using IoT they don’t want to use them.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7C78D-7668-934E-8F75-B3869D00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C2CDA-F345-394D-9803-DD246E7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88885-32BF-724C-8861-0F6BAE78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830D-71E5-0E4E-A3F5-992641AE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EA99CF-D71C-2D48-A255-12D4A33C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two ways to discuss functions of </a:t>
            </a:r>
            <a:r>
              <a:rPr kumimoji="1" lang="en-US" altLang="ja-JP" dirty="0" err="1"/>
              <a:t>WoT</a:t>
            </a:r>
            <a:r>
              <a:rPr kumimoji="1" lang="en-US" altLang="ja-JP" dirty="0"/>
              <a:t> technology. </a:t>
            </a:r>
            <a:r>
              <a:rPr lang="en-US" altLang="ja-JP" dirty="0"/>
              <a:t>One is what the manufacturer make the product of IoT. One is customer use. It is important to survey and discuss use cases of the manufacturer and the customer.</a:t>
            </a:r>
          </a:p>
          <a:p>
            <a:r>
              <a:rPr lang="en-US" altLang="ja-JP" dirty="0"/>
              <a:t>But</a:t>
            </a:r>
            <a:r>
              <a:rPr lang="ja-JP" altLang="en-US"/>
              <a:t> </a:t>
            </a:r>
            <a:r>
              <a:rPr lang="en-US" altLang="ja-JP" dirty="0"/>
              <a:t>the customer can’t imagine how to use IoT. So </a:t>
            </a:r>
            <a:r>
              <a:rPr lang="en-US" altLang="ja-JP" dirty="0" err="1"/>
              <a:t>WoT</a:t>
            </a:r>
            <a:r>
              <a:rPr lang="en-US" altLang="ja-JP" dirty="0"/>
              <a:t> WG should help the customer to bridge the gap between understanding and use </a:t>
            </a:r>
            <a:r>
              <a:rPr lang="en-US" altLang="ja-JP"/>
              <a:t>of IoT.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51E0D-77EC-044D-8EA9-FF3F28A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2019/06/04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F253C-BDDD-8843-87D4-CE4E649F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Copyright(C) 2019 Tomoaki Mizushima. All right reserved.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8FCF01-80C9-CD41-BB03-15C319F7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179-ECF4-504F-9125-A79995C748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2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492</Words>
  <Application>Microsoft Macintosh PowerPoint</Application>
  <PresentationFormat>ワイド画面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The Research and Survey of Use Case for WoT </vt:lpstr>
      <vt:lpstr>My Profile</vt:lpstr>
      <vt:lpstr>Motivation</vt:lpstr>
      <vt:lpstr>Motivation</vt:lpstr>
      <vt:lpstr>About Attitude Survey of IoT</vt:lpstr>
      <vt:lpstr>Results of Survey</vt:lpstr>
      <vt:lpstr>Results of Survey</vt:lpstr>
      <vt:lpstr>Result of Survey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水嶌友昭</dc:creator>
  <cp:lastModifiedBy>水嶌友昭</cp:lastModifiedBy>
  <cp:revision>49</cp:revision>
  <cp:lastPrinted>2019-05-30T02:37:56Z</cp:lastPrinted>
  <dcterms:created xsi:type="dcterms:W3CDTF">2019-05-20T05:08:36Z</dcterms:created>
  <dcterms:modified xsi:type="dcterms:W3CDTF">2019-05-30T02:39:13Z</dcterms:modified>
</cp:coreProperties>
</file>