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54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36" r:id="rId23"/>
    <p:sldId id="645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1342395" y="3942695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1342146" y="4666694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5" y="5580433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6576090" y="5702580"/>
            <a:ext cx="2864580" cy="4644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if </a:t>
            </a:r>
            <a:r>
              <a:rPr lang="en-GB" sz="1200" dirty="0" err="1"/>
              <a:t>find_peaks</a:t>
            </a:r>
            <a:r>
              <a:rPr lang="en-GB" sz="12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9249515" y="1581945"/>
            <a:ext cx="2665196" cy="2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E9C53F0-2314-25AA-0D7D-D2BD6684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1534702"/>
            <a:ext cx="3680779" cy="213378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262" y="1891632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chemeClr val="accent2"/>
                </a:solidFill>
              </a:rPr>
              <a:t>prominence</a:t>
            </a:r>
            <a:r>
              <a:rPr lang="en-US" sz="1200" dirty="0"/>
              <a:t> is evaluated as </a:t>
            </a:r>
            <a:r>
              <a:rPr lang="en-US" sz="1200" dirty="0" err="1"/>
              <a:t>mult_factor</a:t>
            </a:r>
            <a:r>
              <a:rPr lang="en-US" sz="1200" dirty="0"/>
              <a:t> times (5) the SD of the segment (plot on the right: tuning of </a:t>
            </a:r>
            <a:r>
              <a:rPr lang="en-US" sz="1200" dirty="0" err="1"/>
              <a:t>mult_factor</a:t>
            </a:r>
            <a:r>
              <a:rPr lang="en-US" sz="1200" dirty="0"/>
              <a:t> on the training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=</a:t>
            </a:r>
            <a:r>
              <a:rPr lang="en-US" sz="1050" dirty="0" err="1"/>
              <a:t>mult_factor</a:t>
            </a:r>
            <a:r>
              <a:rPr lang="en-US" sz="1050" dirty="0"/>
              <a:t>*</a:t>
            </a:r>
            <a:r>
              <a:rPr lang="en-US" sz="1050" dirty="0" err="1"/>
              <a:t>sd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Function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find_peaks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used to find peaks inside each segment. If multiple peaks are found, the highest one is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/>
              <a:t>atrial_peaks</a:t>
            </a:r>
            <a:r>
              <a:rPr lang="en-US" sz="1050" dirty="0"/>
              <a:t>=</a:t>
            </a:r>
            <a:r>
              <a:rPr lang="en-US" sz="1050" dirty="0" err="1">
                <a:solidFill>
                  <a:srgbClr val="0070C0"/>
                </a:solidFill>
              </a:rPr>
              <a:t>find_peaks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If the list of peaks is empty, the peak value is set to </a:t>
            </a:r>
            <a:r>
              <a:rPr lang="en-US" sz="1050" dirty="0" err="1">
                <a:solidFill>
                  <a:srgbClr val="7030A0"/>
                </a:solidFill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AE0984-AE0E-18BA-0304-968AD670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" y="1812745"/>
            <a:ext cx="2790390" cy="4496414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CFCD019-F578-3BB9-E056-863FBF5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0" y="1534702"/>
            <a:ext cx="3856431" cy="2570954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F6FDCB-056F-2FA1-4B99-55F5DD555E54}"/>
              </a:ext>
            </a:extLst>
          </p:cNvPr>
          <p:cNvCxnSpPr/>
          <p:nvPr/>
        </p:nvCxnSpPr>
        <p:spPr>
          <a:xfrm flipV="1">
            <a:off x="9616440" y="1891632"/>
            <a:ext cx="0" cy="19312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BCDDF5-0249-F9FF-E65F-A6A353EF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7200" y="1615302"/>
            <a:ext cx="6045481" cy="40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0E1CFF-CAAC-EE21-4DB0-4A585E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136" y="1615302"/>
            <a:ext cx="6149545" cy="40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AF94B2-4583-5820-EC9A-0578D66B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263" y="1615303"/>
            <a:ext cx="6242445" cy="41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CB5C79-D145-14EE-2887-1C1A27D2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480" y="1615302"/>
            <a:ext cx="6167131" cy="41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The algorithm cannot recognize the His peak, which isn’t even clearly visible by visual inspection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9F7AB9-94CD-963D-DBB9-43C6DEE4A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236" y="1615302"/>
            <a:ext cx="6492445" cy="43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EAE0A-D181-A136-985E-32EBA252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326" y="1615302"/>
            <a:ext cx="5974285" cy="39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FE365A8B-5607-5406-9E12-59847109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140EA74-B4DA-1989-E59A-0EEA0C47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B101E2-0C76-CA04-3E15-991A0836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19DA7006-84D3-7903-9EB1-69403120C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62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791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1487</Words>
  <Application>Microsoft Office PowerPoint</Application>
  <PresentationFormat>Widescreen</PresentationFormat>
  <Paragraphs>325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Find peaks function documentation</vt:lpstr>
      <vt:lpstr>Code functioning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101</cp:revision>
  <dcterms:created xsi:type="dcterms:W3CDTF">2024-05-22T12:11:36Z</dcterms:created>
  <dcterms:modified xsi:type="dcterms:W3CDTF">2024-10-29T11:10:25Z</dcterms:modified>
</cp:coreProperties>
</file>