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36" r:id="rId23"/>
    <p:sldId id="645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0.35&lt;t&lt;0.45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(python, </a:t>
            </a:r>
            <a:r>
              <a:rPr lang="en-US" sz="1400" dirty="0" err="1"/>
              <a:t>Scy.Py</a:t>
            </a:r>
            <a:r>
              <a:rPr lang="en-US" sz="1400" dirty="0"/>
              <a:t> library)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5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condition “</a:t>
            </a:r>
            <a:r>
              <a:rPr lang="en-GB" sz="1200" dirty="0">
                <a:solidFill>
                  <a:schemeClr val="tx1"/>
                </a:solidFill>
              </a:rPr>
              <a:t>Is the ventricular peak absent (nan)? </a:t>
            </a:r>
            <a:r>
              <a:rPr lang="en-GB" sz="1200" dirty="0"/>
              <a:t>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absent (nan)?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Find peaks function documentation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335DA7-C092-25E0-35C0-280B06B6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71" y="1481990"/>
            <a:ext cx="5876793" cy="236791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CFEEDB5-378C-A075-EC1D-2CD28163E0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095"/>
          <a:stretch/>
        </p:blipFill>
        <p:spPr>
          <a:xfrm>
            <a:off x="1342395" y="3942695"/>
            <a:ext cx="5113269" cy="7240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0735398-8102-017F-E358-36134F8FC2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7" t="80385" r="262" b="-226"/>
          <a:stretch/>
        </p:blipFill>
        <p:spPr>
          <a:xfrm>
            <a:off x="1342146" y="4666694"/>
            <a:ext cx="5113269" cy="849731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C3549561-A02C-7E89-B6B9-8B004DA5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145" y="5580433"/>
            <a:ext cx="5113269" cy="708721"/>
          </a:xfrm>
          <a:prstGeom prst="rect">
            <a:avLst/>
          </a:prstGeom>
        </p:spPr>
      </p:pic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B4638033-655B-01D1-B639-93EADE11148E}"/>
              </a:ext>
            </a:extLst>
          </p:cNvPr>
          <p:cNvSpPr/>
          <p:nvPr/>
        </p:nvSpPr>
        <p:spPr>
          <a:xfrm>
            <a:off x="6576090" y="5702580"/>
            <a:ext cx="2864580" cy="46442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if </a:t>
            </a:r>
            <a:r>
              <a:rPr lang="en-GB" sz="1200" dirty="0" err="1"/>
              <a:t>find_peaks</a:t>
            </a:r>
            <a:r>
              <a:rPr lang="en-GB" sz="1200" dirty="0"/>
              <a:t> return [], the algorithm will assign nan value to the peak</a:t>
            </a:r>
          </a:p>
        </p:txBody>
      </p:sp>
      <p:pic>
        <p:nvPicPr>
          <p:cNvPr id="6" name="Immagine 5" descr="Immagine che contiene testo, diagramma, linea, design&#10;&#10;Descrizione generata automaticamente">
            <a:extLst>
              <a:ext uri="{FF2B5EF4-FFF2-40B4-BE49-F238E27FC236}">
                <a16:creationId xmlns:a16="http://schemas.microsoft.com/office/drawing/2014/main" id="{37B04CF1-8C66-FE67-352B-2190203AD2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r="62273"/>
          <a:stretch/>
        </p:blipFill>
        <p:spPr>
          <a:xfrm>
            <a:off x="9249515" y="1581945"/>
            <a:ext cx="2665196" cy="268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FE9C53F0-2314-25AA-0D7D-D2BD6684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72" y="1534702"/>
            <a:ext cx="3680779" cy="213378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262" y="1891632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</a:t>
            </a:r>
            <a:r>
              <a:rPr lang="en-US" sz="1200" dirty="0">
                <a:solidFill>
                  <a:schemeClr val="accent2"/>
                </a:solidFill>
              </a:rPr>
              <a:t>prominence</a:t>
            </a:r>
            <a:r>
              <a:rPr lang="en-US" sz="1200" dirty="0"/>
              <a:t> is evaluated as </a:t>
            </a:r>
            <a:r>
              <a:rPr lang="en-US" sz="1200" dirty="0" err="1"/>
              <a:t>mult_factor</a:t>
            </a:r>
            <a:r>
              <a:rPr lang="en-US" sz="1200" dirty="0"/>
              <a:t> times (5) the SD of the segment (plot on the right: tuning of </a:t>
            </a:r>
            <a:r>
              <a:rPr lang="en-US" sz="1200" dirty="0" err="1"/>
              <a:t>mult_factor</a:t>
            </a:r>
            <a:r>
              <a:rPr lang="en-US" sz="1200" dirty="0"/>
              <a:t> on the training set)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=</a:t>
            </a:r>
            <a:r>
              <a:rPr lang="en-US" sz="1050" dirty="0" err="1"/>
              <a:t>mult_factor</a:t>
            </a:r>
            <a:r>
              <a:rPr lang="en-US" sz="1050" dirty="0"/>
              <a:t>*</a:t>
            </a:r>
            <a:r>
              <a:rPr lang="en-US" sz="1050" dirty="0" err="1"/>
              <a:t>sd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Function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i="1" dirty="0" err="1">
                <a:solidFill>
                  <a:srgbClr val="0070C0"/>
                </a:solidFill>
              </a:rPr>
              <a:t>find_peaks</a:t>
            </a:r>
            <a:r>
              <a:rPr lang="en-US" sz="1200" i="1" dirty="0">
                <a:solidFill>
                  <a:srgbClr val="0070C0"/>
                </a:solidFill>
              </a:rPr>
              <a:t> </a:t>
            </a:r>
            <a:r>
              <a:rPr lang="en-US" sz="1200" dirty="0"/>
              <a:t>is used to find peaks inside each segment. If multiple peaks are found, the highest one is chosen: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E.g., </a:t>
            </a:r>
            <a:r>
              <a:rPr lang="en-US" sz="1050" dirty="0" err="1"/>
              <a:t>atrial_peaks</a:t>
            </a:r>
            <a:r>
              <a:rPr lang="en-US" sz="1050" dirty="0"/>
              <a:t>=</a:t>
            </a:r>
            <a:r>
              <a:rPr lang="en-US" sz="1050" dirty="0" err="1">
                <a:solidFill>
                  <a:srgbClr val="0070C0"/>
                </a:solidFill>
              </a:rPr>
              <a:t>find_peaks</a:t>
            </a:r>
            <a:r>
              <a:rPr lang="en-US" sz="1050" dirty="0"/>
              <a:t>(</a:t>
            </a:r>
            <a:r>
              <a:rPr lang="en-US" sz="1050" dirty="0" err="1"/>
              <a:t>atrial_phase</a:t>
            </a:r>
            <a:r>
              <a:rPr lang="en-US" sz="1050" dirty="0"/>
              <a:t>, </a:t>
            </a:r>
            <a:r>
              <a:rPr lang="en-US" sz="1050" dirty="0" err="1">
                <a:solidFill>
                  <a:schemeClr val="accent2"/>
                </a:solidFill>
              </a:rPr>
              <a:t>prominence_value</a:t>
            </a:r>
            <a:r>
              <a:rPr lang="en-US" sz="105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If the list of peaks is empty, the peak value is set to </a:t>
            </a:r>
            <a:r>
              <a:rPr lang="en-US" sz="1050" dirty="0" err="1">
                <a:solidFill>
                  <a:srgbClr val="7030A0"/>
                </a:solidFill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4DAE0984-AE0E-18BA-0304-968AD6707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" y="1812745"/>
            <a:ext cx="2790390" cy="4496414"/>
          </a:xfrm>
          <a:prstGeom prst="rect">
            <a:avLst/>
          </a:prstGeom>
        </p:spPr>
      </p:pic>
      <p:pic>
        <p:nvPicPr>
          <p:cNvPr id="22" name="Immagine 21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CFCD019-F578-3BB9-E056-863FBF5073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30" y="1534702"/>
            <a:ext cx="3856431" cy="2570954"/>
          </a:xfrm>
          <a:prstGeom prst="rect">
            <a:avLst/>
          </a:prstGeom>
        </p:spPr>
      </p:pic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1F6FDCB-056F-2FA1-4B99-55F5DD555E54}"/>
              </a:ext>
            </a:extLst>
          </p:cNvPr>
          <p:cNvCxnSpPr/>
          <p:nvPr/>
        </p:nvCxnSpPr>
        <p:spPr>
          <a:xfrm flipV="1">
            <a:off x="9616440" y="1891632"/>
            <a:ext cx="0" cy="193126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3BCDDF5-0249-F9FF-E65F-A6A353EF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615302"/>
            <a:ext cx="6045482" cy="40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8" name="Immagine 7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810E1CFF-CAAC-EE21-4DB0-4A585EF88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136" y="1615302"/>
            <a:ext cx="6149546" cy="409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2BAF94B2-4583-5820-EC9A-0578D66B4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3" y="1615303"/>
            <a:ext cx="6242445" cy="416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8CB5C79-D145-14EE-2887-1C1A27D2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1615302"/>
            <a:ext cx="6167132" cy="4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The algorithm cannot recognize the His peak, which isn’t even clearly visible by visual inspection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EC9F7AB9-94CD-963D-DBB9-43C6DEE4A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36" y="1615302"/>
            <a:ext cx="6492446" cy="432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bundle conduction is not clearly visible and the algorithm collects this signal into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A0BEAE0A-D181-A136-985E-32EBA2520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26" y="1615302"/>
            <a:ext cx="5974286" cy="398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FE365A8B-5607-5406-9E12-598471092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140EA74-B4DA-1989-E59A-0EEA0C470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B101E2-0C76-CA04-3E15-991A08360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1980839"/>
            <a:ext cx="5486682" cy="3657788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19DA7006-84D3-7903-9EB1-69403120C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61062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147914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suffers of </a:t>
            </a:r>
            <a:r>
              <a:rPr lang="en-US" sz="1600" b="1" dirty="0"/>
              <a:t>both</a:t>
            </a:r>
            <a:r>
              <a:rPr lang="en-US" sz="1600" dirty="0"/>
              <a:t>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bad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, leading to a very </a:t>
            </a:r>
            <a:r>
              <a:rPr lang="en-US" sz="1600" b="1" dirty="0"/>
              <a:t>low f1-score</a:t>
            </a:r>
            <a:r>
              <a:rPr lang="en-US" sz="1600" dirty="0"/>
              <a:t>. Such situation reflects the fact that maybe the algorithm is not able to find properly the His peak or using only this information is not sufficient.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5169</TotalTime>
  <Words>1487</Words>
  <Application>Microsoft Office PowerPoint</Application>
  <PresentationFormat>Widescreen</PresentationFormat>
  <Paragraphs>325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Find peaks function documentation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100</cp:revision>
  <dcterms:created xsi:type="dcterms:W3CDTF">2024-05-22T12:11:36Z</dcterms:created>
  <dcterms:modified xsi:type="dcterms:W3CDTF">2024-10-28T15:49:10Z</dcterms:modified>
</cp:coreProperties>
</file>