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1" r:id="rId11"/>
    <p:sldId id="635" r:id="rId12"/>
    <p:sldId id="642" r:id="rId13"/>
    <p:sldId id="636" r:id="rId14"/>
    <p:sldId id="637" r:id="rId15"/>
    <p:sldId id="643" r:id="rId16"/>
    <p:sldId id="638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7" autoAdjust="0"/>
  </p:normalViewPr>
  <p:slideViewPr>
    <p:cSldViewPr snapToGrid="0">
      <p:cViewPr>
        <p:scale>
          <a:sx n="100" d="100"/>
          <a:sy n="100" d="100"/>
        </p:scale>
        <p:origin x="43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24/10/2024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10/24/2024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10/24/2024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10/24/2024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10/24/2024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10/24/2024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before t=0.35s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t=0.5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Into each segment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by trial and errors fixed at 6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1320909" y="4500439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25F59FB-A1A7-A26F-B08F-0467319CB1D3}"/>
              </a:ext>
            </a:extLst>
          </p:cNvPr>
          <p:cNvSpPr/>
          <p:nvPr/>
        </p:nvSpPr>
        <p:spPr>
          <a:xfrm>
            <a:off x="3625596" y="4334255"/>
            <a:ext cx="1591056" cy="9175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atrial peak higher than ventricular one?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750677" y="5819067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5876673" y="4669538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4053441" y="5816149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116437" y="5085655"/>
            <a:ext cx="0" cy="7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911965" y="4793047"/>
            <a:ext cx="713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16652" y="4793047"/>
            <a:ext cx="6600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419201" y="5242696"/>
            <a:ext cx="6495" cy="57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3011424" y="447768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5316112" y="447768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421124" y="5381564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2116436" y="5381564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7490461" y="4333180"/>
            <a:ext cx="3863339" cy="16064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C7E68B-7595-7125-E38B-AA9DAB465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0" y="2179320"/>
            <a:ext cx="5486682" cy="3657788"/>
          </a:xfrm>
          <a:prstGeom prst="rect">
            <a:avLst/>
          </a:prstGeom>
        </p:spPr>
      </p:pic>
      <p:pic>
        <p:nvPicPr>
          <p:cNvPr id="7" name="Immagine 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044BA909-BEF3-2076-D4A4-082F69229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56" y="2179320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24939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/>
                        <a:t>0.57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/>
                        <a:t>0.25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general:</a:t>
            </a:r>
          </a:p>
          <a:p>
            <a:r>
              <a:rPr lang="en-US" sz="1600" b="1" dirty="0"/>
              <a:t>Map A, Map B and C are  bad classified</a:t>
            </a:r>
            <a:r>
              <a:rPr lang="en-US" sz="1600" dirty="0"/>
              <a:t>, with a </a:t>
            </a:r>
            <a:r>
              <a:rPr lang="en-US" sz="1600" b="1" dirty="0"/>
              <a:t>low f1-score. </a:t>
            </a:r>
            <a:r>
              <a:rPr lang="en-US" sz="1600" dirty="0"/>
              <a:t>This leads to the conclusion that the </a:t>
            </a:r>
            <a:r>
              <a:rPr lang="en-US" sz="1600" b="1" dirty="0"/>
              <a:t>heuristic classifier does not correctly classify these classes, with a high rate of positive samples misclassified or with high rate of false positive.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the expectations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expectations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BE7FE77E-22D9-4FA0-46DF-682EC71D4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5292" r="8199" b="7483"/>
          <a:stretch/>
        </p:blipFill>
        <p:spPr>
          <a:xfrm>
            <a:off x="4354308" y="1630404"/>
            <a:ext cx="7633476" cy="4158015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988552" y="1746504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4026</TotalTime>
  <Words>783</Words>
  <Application>Microsoft Office PowerPoint</Application>
  <PresentationFormat>Widescreen</PresentationFormat>
  <Paragraphs>200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Outline </vt:lpstr>
      <vt:lpstr>Heuristic classifier: pseudo code</vt:lpstr>
      <vt:lpstr>Outline </vt:lpstr>
      <vt:lpstr>Heuristic classifier: results</vt:lpstr>
      <vt:lpstr>Heuristic classifier: results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87</cp:revision>
  <dcterms:created xsi:type="dcterms:W3CDTF">2024-05-22T12:11:36Z</dcterms:created>
  <dcterms:modified xsi:type="dcterms:W3CDTF">2024-10-23T22:25:44Z</dcterms:modified>
</cp:coreProperties>
</file>